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75" r:id="rId5"/>
    <p:sldId id="258" r:id="rId6"/>
    <p:sldId id="260" r:id="rId7"/>
    <p:sldId id="266" r:id="rId8"/>
    <p:sldId id="259" r:id="rId9"/>
    <p:sldId id="288" r:id="rId10"/>
    <p:sldId id="268" r:id="rId11"/>
    <p:sldId id="276" r:id="rId12"/>
    <p:sldId id="277" r:id="rId13"/>
    <p:sldId id="269" r:id="rId14"/>
    <p:sldId id="287" r:id="rId15"/>
    <p:sldId id="278" r:id="rId16"/>
    <p:sldId id="279" r:id="rId17"/>
    <p:sldId id="297" r:id="rId18"/>
    <p:sldId id="298" r:id="rId19"/>
    <p:sldId id="270" r:id="rId20"/>
    <p:sldId id="272" r:id="rId21"/>
    <p:sldId id="271" r:id="rId22"/>
    <p:sldId id="273" r:id="rId23"/>
    <p:sldId id="283" r:id="rId24"/>
    <p:sldId id="274" r:id="rId25"/>
    <p:sldId id="289" r:id="rId26"/>
    <p:sldId id="290" r:id="rId27"/>
    <p:sldId id="291" r:id="rId28"/>
    <p:sldId id="299" r:id="rId29"/>
    <p:sldId id="280" r:id="rId30"/>
    <p:sldId id="292" r:id="rId31"/>
    <p:sldId id="293" r:id="rId32"/>
    <p:sldId id="294" r:id="rId33"/>
    <p:sldId id="295" r:id="rId34"/>
    <p:sldId id="296" r:id="rId35"/>
    <p:sldId id="281" r:id="rId36"/>
    <p:sldId id="282" r:id="rId37"/>
    <p:sldId id="301" r:id="rId38"/>
    <p:sldId id="300" r:id="rId39"/>
    <p:sldId id="28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86106" autoAdjust="0"/>
  </p:normalViewPr>
  <p:slideViewPr>
    <p:cSldViewPr snapToGrid="0">
      <p:cViewPr varScale="1">
        <p:scale>
          <a:sx n="59" d="100"/>
          <a:sy n="59" d="100"/>
        </p:scale>
        <p:origin x="1116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27963;&#38913;&#31807;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5&#32026;&#27604;&#36611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TW" dirty="0" smtClean="0"/>
              <a:t>Example</a:t>
            </a:r>
            <a:endParaRPr lang="zh-TW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9.6298396938538144E-2"/>
          <c:y val="0.17778014300937128"/>
          <c:w val="0.88441561966111781"/>
          <c:h val="0.61504642078216953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ALL!$B$46:$K$46</c:f>
              <c:numCache>
                <c:formatCode>0.000_ </c:formatCode>
                <c:ptCount val="10"/>
                <c:pt idx="0">
                  <c:v>3.7370498687547453</c:v>
                </c:pt>
                <c:pt idx="1">
                  <c:v>2.1915191470001432</c:v>
                </c:pt>
                <c:pt idx="2">
                  <c:v>12.855423473358066</c:v>
                </c:pt>
                <c:pt idx="3">
                  <c:v>1.8361721020718207</c:v>
                </c:pt>
                <c:pt idx="4">
                  <c:v>5.8060022435711787</c:v>
                </c:pt>
                <c:pt idx="5">
                  <c:v>11.010804831908281</c:v>
                </c:pt>
                <c:pt idx="6">
                  <c:v>1.2489964979831001</c:v>
                </c:pt>
                <c:pt idx="7">
                  <c:v>0.58340843771114237</c:v>
                </c:pt>
                <c:pt idx="8">
                  <c:v>0.63334861066965686</c:v>
                </c:pt>
                <c:pt idx="9">
                  <c:v>3.2188345258527349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00-4B3D-8374-931C6056F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5742432"/>
        <c:axId val="885743680"/>
      </c:lineChart>
      <c:catAx>
        <c:axId val="885742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5743680"/>
        <c:crosses val="autoZero"/>
        <c:auto val="1"/>
        <c:lblAlgn val="ctr"/>
        <c:lblOffset val="100"/>
        <c:noMultiLvlLbl val="0"/>
      </c:catAx>
      <c:valAx>
        <c:axId val="88574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57424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TW" dirty="0" smtClean="0"/>
              <a:t>2008~2012</a:t>
            </a:r>
            <a:r>
              <a:rPr lang="zh-TW" altLang="en-US" dirty="0" smtClean="0"/>
              <a:t>   </a:t>
            </a:r>
            <a:r>
              <a:rPr lang="en-US" altLang="zh-TW" dirty="0" smtClean="0"/>
              <a:t>15 days later</a:t>
            </a:r>
            <a:endParaRPr lang="zh-TW" dirty="0"/>
          </a:p>
        </c:rich>
      </c:tx>
      <c:layout>
        <c:manualLayout>
          <c:xMode val="edge"/>
          <c:yMode val="edge"/>
          <c:x val="0.293575713530765"/>
          <c:y val="5.59186621630195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715001395135195"/>
          <c:y val="0.15845723980939821"/>
          <c:w val="0.86353379310573686"/>
          <c:h val="0.689881183850514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'5 YEARS'!$U$36:$Y$36</c:f>
              <c:numCache>
                <c:formatCode>General</c:formatCode>
                <c:ptCount val="5"/>
                <c:pt idx="0">
                  <c:v>-14.414733333333334</c:v>
                </c:pt>
                <c:pt idx="1">
                  <c:v>-8.925399999999998</c:v>
                </c:pt>
                <c:pt idx="2">
                  <c:v>-15.626478260869565</c:v>
                </c:pt>
                <c:pt idx="3">
                  <c:v>-10.070347826086953</c:v>
                </c:pt>
                <c:pt idx="4">
                  <c:v>-8.0797666666666679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3B-43E8-B96B-BDED713D7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574724384"/>
        <c:axId val="1370525280"/>
      </c:barChart>
      <c:catAx>
        <c:axId val="157472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70525280"/>
        <c:crosses val="autoZero"/>
        <c:auto val="1"/>
        <c:lblAlgn val="ctr"/>
        <c:lblOffset val="100"/>
        <c:noMultiLvlLbl val="0"/>
      </c:catAx>
      <c:valAx>
        <c:axId val="137052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438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dirty="0" smtClean="0">
                <a:latin typeface="+mj-ea"/>
                <a:ea typeface="+mj-ea"/>
              </a:rPr>
              <a:t>All</a:t>
            </a:r>
            <a:r>
              <a:rPr lang="en-US" altLang="zh-TW" sz="2400" baseline="0" dirty="0" smtClean="0">
                <a:latin typeface="+mj-ea"/>
                <a:ea typeface="+mj-ea"/>
              </a:rPr>
              <a:t> typhoon data</a:t>
            </a:r>
            <a:r>
              <a:rPr lang="zh-TW" altLang="en-US" sz="2400" baseline="0" dirty="0" smtClean="0">
                <a:latin typeface="+mj-ea"/>
                <a:ea typeface="+mj-ea"/>
              </a:rPr>
              <a:t> </a:t>
            </a:r>
            <a:r>
              <a:rPr lang="en-US" altLang="zh-TW" sz="2400" baseline="0" dirty="0" smtClean="0">
                <a:latin typeface="+mj-ea"/>
                <a:ea typeface="+mj-ea"/>
              </a:rPr>
              <a:t>BLT </a:t>
            </a:r>
            <a:endParaRPr lang="zh-TW" sz="2400" dirty="0">
              <a:latin typeface="+mj-ea"/>
              <a:ea typeface="+mj-ea"/>
            </a:endParaRPr>
          </a:p>
        </c:rich>
      </c:tx>
      <c:layout>
        <c:manualLayout>
          <c:xMode val="edge"/>
          <c:yMode val="edge"/>
          <c:x val="0.3623937330784921"/>
          <c:y val="2.71710294354245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7.7430823441681451E-2"/>
          <c:y val="0.15649165100588436"/>
          <c:w val="0.91074987264848095"/>
          <c:h val="0.70108658444328054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ALL!$B$3:$K$3</c:f>
              <c:numCache>
                <c:formatCode>0.000_ </c:formatCode>
                <c:ptCount val="10"/>
                <c:pt idx="0">
                  <c:v>1.5022733389659706</c:v>
                </c:pt>
                <c:pt idx="1">
                  <c:v>0.12290378736965124</c:v>
                </c:pt>
                <c:pt idx="2">
                  <c:v>11.366</c:v>
                </c:pt>
                <c:pt idx="3">
                  <c:v>0.34214772388743597</c:v>
                </c:pt>
                <c:pt idx="4">
                  <c:v>0.97176888098991299</c:v>
                </c:pt>
                <c:pt idx="5">
                  <c:v>0</c:v>
                </c:pt>
                <c:pt idx="6">
                  <c:v>1.0942074912309927</c:v>
                </c:pt>
                <c:pt idx="7">
                  <c:v>7.1005396067128856E-2</c:v>
                </c:pt>
                <c:pt idx="8">
                  <c:v>2.9386704821825589</c:v>
                </c:pt>
                <c:pt idx="9">
                  <c:v>0.34107897366801865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23-401C-8065-0B0EF5A4E05D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ALL!$B$4:$K$4</c:f>
              <c:numCache>
                <c:formatCode>0.000_ </c:formatCode>
                <c:ptCount val="10"/>
                <c:pt idx="0">
                  <c:v>0</c:v>
                </c:pt>
                <c:pt idx="1">
                  <c:v>0.23977341713437283</c:v>
                </c:pt>
                <c:pt idx="2">
                  <c:v>30.079999999999991</c:v>
                </c:pt>
                <c:pt idx="3">
                  <c:v>1.3901269549185358</c:v>
                </c:pt>
                <c:pt idx="4">
                  <c:v>0.15981553332404275</c:v>
                </c:pt>
                <c:pt idx="5">
                  <c:v>0</c:v>
                </c:pt>
                <c:pt idx="6">
                  <c:v>0</c:v>
                </c:pt>
                <c:pt idx="7">
                  <c:v>0.13082185914439393</c:v>
                </c:pt>
                <c:pt idx="8">
                  <c:v>1.4581107959245898</c:v>
                </c:pt>
                <c:pt idx="9">
                  <c:v>0.28952258168760636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23-401C-8065-0B0EF5A4E05D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ALL!$B$5:$K$5</c:f>
              <c:numCache>
                <c:formatCode>0.000_ </c:formatCode>
                <c:ptCount val="10"/>
                <c:pt idx="0">
                  <c:v>0.3520010169079768</c:v>
                </c:pt>
                <c:pt idx="1">
                  <c:v>0.47035154133274659</c:v>
                </c:pt>
                <c:pt idx="2">
                  <c:v>4.6580000000000013</c:v>
                </c:pt>
                <c:pt idx="3">
                  <c:v>1.1695009441242945</c:v>
                </c:pt>
                <c:pt idx="4">
                  <c:v>0.74359351249285055</c:v>
                </c:pt>
                <c:pt idx="5">
                  <c:v>1.0193105688271018</c:v>
                </c:pt>
                <c:pt idx="6">
                  <c:v>0</c:v>
                </c:pt>
                <c:pt idx="7">
                  <c:v>0.62773629785446872</c:v>
                </c:pt>
                <c:pt idx="8">
                  <c:v>4.9221320028955446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23-401C-8065-0B0EF5A4E05D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ALL!$B$6:$K$6</c:f>
              <c:numCache>
                <c:formatCode>0.000_ </c:formatCode>
                <c:ptCount val="10"/>
                <c:pt idx="0">
                  <c:v>5.0213391508624383</c:v>
                </c:pt>
                <c:pt idx="1">
                  <c:v>11.304466029271069</c:v>
                </c:pt>
                <c:pt idx="2">
                  <c:v>6.409000000000006</c:v>
                </c:pt>
                <c:pt idx="3">
                  <c:v>1.2422372252462992</c:v>
                </c:pt>
                <c:pt idx="4">
                  <c:v>10.921482334959144</c:v>
                </c:pt>
                <c:pt idx="5">
                  <c:v>0.44906124402818648</c:v>
                </c:pt>
                <c:pt idx="6">
                  <c:v>7.6903112204580779</c:v>
                </c:pt>
                <c:pt idx="7">
                  <c:v>0.19574995018187735</c:v>
                </c:pt>
                <c:pt idx="8">
                  <c:v>1.299599778001145</c:v>
                </c:pt>
                <c:pt idx="9">
                  <c:v>3.096715575798072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23-401C-8065-0B0EF5A4E05D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ALL!$B$7:$K$7</c:f>
              <c:numCache>
                <c:formatCode>0.000_ </c:formatCode>
                <c:ptCount val="10"/>
                <c:pt idx="0">
                  <c:v>23.343408898391999</c:v>
                </c:pt>
                <c:pt idx="1">
                  <c:v>1.5230974613626707</c:v>
                </c:pt>
                <c:pt idx="2">
                  <c:v>16.335000000000001</c:v>
                </c:pt>
                <c:pt idx="3">
                  <c:v>0.11351969631665092</c:v>
                </c:pt>
                <c:pt idx="4">
                  <c:v>0</c:v>
                </c:pt>
                <c:pt idx="5">
                  <c:v>0.31110235017059845</c:v>
                </c:pt>
                <c:pt idx="6">
                  <c:v>2.3500943284279479</c:v>
                </c:pt>
                <c:pt idx="7">
                  <c:v>2.5359504826700761</c:v>
                </c:pt>
                <c:pt idx="8">
                  <c:v>1.4858390657143943</c:v>
                </c:pt>
                <c:pt idx="9">
                  <c:v>0.4111994909902858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123-401C-8065-0B0EF5A4E05D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ALL!$B$8:$K$8</c:f>
              <c:numCache>
                <c:formatCode>0.000_ </c:formatCode>
                <c:ptCount val="10"/>
                <c:pt idx="0">
                  <c:v>4.6582027823149694</c:v>
                </c:pt>
                <c:pt idx="1">
                  <c:v>1.8527226842476119</c:v>
                </c:pt>
                <c:pt idx="2">
                  <c:v>11.715000000000003</c:v>
                </c:pt>
                <c:pt idx="3">
                  <c:v>0.33364215134890318</c:v>
                </c:pt>
                <c:pt idx="4">
                  <c:v>1.4648310514804375</c:v>
                </c:pt>
                <c:pt idx="5">
                  <c:v>1.4482971480743063</c:v>
                </c:pt>
                <c:pt idx="6">
                  <c:v>6.4302501376192422</c:v>
                </c:pt>
                <c:pt idx="7">
                  <c:v>1.1378480654560992</c:v>
                </c:pt>
                <c:pt idx="8">
                  <c:v>10.172540763432481</c:v>
                </c:pt>
                <c:pt idx="9">
                  <c:v>2.6615376574859386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123-401C-8065-0B0EF5A4E05D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ALL!$B$9:$K$9</c:f>
              <c:numCache>
                <c:formatCode>0.000_ </c:formatCode>
                <c:ptCount val="10"/>
                <c:pt idx="0">
                  <c:v>0</c:v>
                </c:pt>
                <c:pt idx="1">
                  <c:v>0.61909249126801202</c:v>
                </c:pt>
                <c:pt idx="2">
                  <c:v>9.3990000000000009</c:v>
                </c:pt>
                <c:pt idx="3">
                  <c:v>10.252324412986967</c:v>
                </c:pt>
                <c:pt idx="4">
                  <c:v>7.8432309667738851</c:v>
                </c:pt>
                <c:pt idx="5">
                  <c:v>12.893432016417137</c:v>
                </c:pt>
                <c:pt idx="6">
                  <c:v>6.9721055759725115</c:v>
                </c:pt>
                <c:pt idx="7">
                  <c:v>0</c:v>
                </c:pt>
                <c:pt idx="8">
                  <c:v>3.4958700936059586</c:v>
                </c:pt>
                <c:pt idx="9">
                  <c:v>24.564242192191241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123-401C-8065-0B0EF5A4E05D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ALL!$B$10:$K$10</c:f>
              <c:numCache>
                <c:formatCode>0.000_ </c:formatCode>
                <c:ptCount val="10"/>
                <c:pt idx="0">
                  <c:v>2.6179532584798548E-2</c:v>
                </c:pt>
                <c:pt idx="1">
                  <c:v>34.862687371735532</c:v>
                </c:pt>
                <c:pt idx="2">
                  <c:v>33.539000000000001</c:v>
                </c:pt>
                <c:pt idx="3">
                  <c:v>0.25093635549845333</c:v>
                </c:pt>
                <c:pt idx="4">
                  <c:v>2.9211544085528276</c:v>
                </c:pt>
                <c:pt idx="5">
                  <c:v>6.8120633454887782</c:v>
                </c:pt>
                <c:pt idx="6">
                  <c:v>1.1710717682895533</c:v>
                </c:pt>
                <c:pt idx="7">
                  <c:v>0.63661077003258792</c:v>
                </c:pt>
                <c:pt idx="8">
                  <c:v>1.446357505281024</c:v>
                </c:pt>
                <c:pt idx="9">
                  <c:v>0.27661884694360872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123-401C-8065-0B0EF5A4E05D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ALL!$B$11:$K$11</c:f>
              <c:numCache>
                <c:formatCode>0.000_ </c:formatCode>
                <c:ptCount val="10"/>
                <c:pt idx="0">
                  <c:v>4.7782989308659269</c:v>
                </c:pt>
                <c:pt idx="1">
                  <c:v>41.761567519009475</c:v>
                </c:pt>
                <c:pt idx="2">
                  <c:v>31.972999999999999</c:v>
                </c:pt>
                <c:pt idx="3">
                  <c:v>17.450143122461128</c:v>
                </c:pt>
                <c:pt idx="4">
                  <c:v>2.3062957068388954</c:v>
                </c:pt>
                <c:pt idx="5">
                  <c:v>0.20259402481735855</c:v>
                </c:pt>
                <c:pt idx="6">
                  <c:v>0</c:v>
                </c:pt>
                <c:pt idx="7">
                  <c:v>0</c:v>
                </c:pt>
                <c:pt idx="8">
                  <c:v>0.68494448908609118</c:v>
                </c:pt>
                <c:pt idx="9">
                  <c:v>14.47174299501873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123-401C-8065-0B0EF5A4E05D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ALL!$B$12:$K$12</c:f>
              <c:numCache>
                <c:formatCode>0.000_ </c:formatCode>
                <c:ptCount val="10"/>
                <c:pt idx="0">
                  <c:v>5.4998838132256376</c:v>
                </c:pt>
                <c:pt idx="1">
                  <c:v>1.0455221617321513</c:v>
                </c:pt>
                <c:pt idx="2">
                  <c:v>8.8740711616699599</c:v>
                </c:pt>
                <c:pt idx="3">
                  <c:v>7.1906062832283251</c:v>
                </c:pt>
                <c:pt idx="4">
                  <c:v>0</c:v>
                </c:pt>
                <c:pt idx="5">
                  <c:v>2.231018184427735</c:v>
                </c:pt>
                <c:pt idx="6">
                  <c:v>2.4108846993821094</c:v>
                </c:pt>
                <c:pt idx="7">
                  <c:v>5.594498693302242</c:v>
                </c:pt>
                <c:pt idx="8">
                  <c:v>12.549387335180626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123-401C-8065-0B0EF5A4E05D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ALL!$B$13:$K$13</c:f>
              <c:numCache>
                <c:formatCode>0.000_ </c:formatCode>
                <c:ptCount val="10"/>
                <c:pt idx="0">
                  <c:v>1.4788319051912791</c:v>
                </c:pt>
                <c:pt idx="1">
                  <c:v>2.737219264860423</c:v>
                </c:pt>
                <c:pt idx="2">
                  <c:v>27.808402489410575</c:v>
                </c:pt>
                <c:pt idx="3">
                  <c:v>4.7868259096868471</c:v>
                </c:pt>
                <c:pt idx="4">
                  <c:v>0.62189452286773383</c:v>
                </c:pt>
                <c:pt idx="5">
                  <c:v>1.4616677072555329</c:v>
                </c:pt>
                <c:pt idx="6">
                  <c:v>0.63226165240689713</c:v>
                </c:pt>
                <c:pt idx="7">
                  <c:v>6.1020158028447105</c:v>
                </c:pt>
                <c:pt idx="8">
                  <c:v>0.66585864786741644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123-401C-8065-0B0EF5A4E05D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ALL!$B$14:$K$14</c:f>
              <c:numCache>
                <c:formatCode>0.000_ </c:formatCode>
                <c:ptCount val="10"/>
                <c:pt idx="0">
                  <c:v>0</c:v>
                </c:pt>
                <c:pt idx="1">
                  <c:v>0.182471689745201</c:v>
                </c:pt>
                <c:pt idx="2">
                  <c:v>8.8813171665652604</c:v>
                </c:pt>
                <c:pt idx="3">
                  <c:v>0</c:v>
                </c:pt>
                <c:pt idx="4">
                  <c:v>0.19353477941169928</c:v>
                </c:pt>
                <c:pt idx="5">
                  <c:v>1.7508094828625129</c:v>
                </c:pt>
                <c:pt idx="6">
                  <c:v>1.0025903432311445</c:v>
                </c:pt>
                <c:pt idx="7">
                  <c:v>0.8516384633376628</c:v>
                </c:pt>
                <c:pt idx="8">
                  <c:v>0.32626132606668534</c:v>
                </c:pt>
                <c:pt idx="9">
                  <c:v>0.64010648079982957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123-401C-8065-0B0EF5A4E05D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ALL!$B$15:$K$15</c:f>
              <c:numCache>
                <c:formatCode>0.000_ </c:formatCode>
                <c:ptCount val="10"/>
                <c:pt idx="0">
                  <c:v>0.13087536103740405</c:v>
                </c:pt>
                <c:pt idx="1">
                  <c:v>6.8847412105711214E-2</c:v>
                </c:pt>
                <c:pt idx="2">
                  <c:v>13.427995162490937</c:v>
                </c:pt>
                <c:pt idx="3">
                  <c:v>9.3705164545248465E-2</c:v>
                </c:pt>
                <c:pt idx="4">
                  <c:v>3.3211193968678785</c:v>
                </c:pt>
                <c:pt idx="5">
                  <c:v>2.3546885133846231</c:v>
                </c:pt>
                <c:pt idx="6">
                  <c:v>0.2463097014233675</c:v>
                </c:pt>
                <c:pt idx="7">
                  <c:v>0.39019221653141578</c:v>
                </c:pt>
                <c:pt idx="8">
                  <c:v>1.6077776495608642</c:v>
                </c:pt>
                <c:pt idx="9">
                  <c:v>3.3232204702732222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123-401C-8065-0B0EF5A4E05D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ALL!$B$16:$K$16</c:f>
              <c:numCache>
                <c:formatCode>0.000_ </c:formatCode>
                <c:ptCount val="10"/>
                <c:pt idx="0">
                  <c:v>0.34963769049390692</c:v>
                </c:pt>
                <c:pt idx="1">
                  <c:v>8.3012414819805258E-2</c:v>
                </c:pt>
                <c:pt idx="2">
                  <c:v>9.8808631495368218</c:v>
                </c:pt>
                <c:pt idx="3">
                  <c:v>0.15781154821122811</c:v>
                </c:pt>
                <c:pt idx="4">
                  <c:v>5.6397852938105757</c:v>
                </c:pt>
                <c:pt idx="5">
                  <c:v>0</c:v>
                </c:pt>
                <c:pt idx="6">
                  <c:v>0.87056088692988709</c:v>
                </c:pt>
                <c:pt idx="7">
                  <c:v>2.9802638489239754</c:v>
                </c:pt>
                <c:pt idx="8">
                  <c:v>1.539376744473131E-2</c:v>
                </c:pt>
                <c:pt idx="9">
                  <c:v>0.12989053705872777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123-401C-8065-0B0EF5A4E05D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ALL!$B$17:$K$17</c:f>
              <c:numCache>
                <c:formatCode>0.000_ </c:formatCode>
                <c:ptCount val="10"/>
                <c:pt idx="0">
                  <c:v>0.75130215854891702</c:v>
                </c:pt>
                <c:pt idx="1">
                  <c:v>1.2930051031788707</c:v>
                </c:pt>
                <c:pt idx="2">
                  <c:v>21.39703508637708</c:v>
                </c:pt>
                <c:pt idx="3">
                  <c:v>1.030013323172092</c:v>
                </c:pt>
                <c:pt idx="4">
                  <c:v>0.41405895325615205</c:v>
                </c:pt>
                <c:pt idx="5">
                  <c:v>0.46152920225691929</c:v>
                </c:pt>
                <c:pt idx="6">
                  <c:v>1.1721280989708589</c:v>
                </c:pt>
                <c:pt idx="7">
                  <c:v>3.7292486877623219</c:v>
                </c:pt>
                <c:pt idx="8">
                  <c:v>9.0653460991923893</c:v>
                </c:pt>
                <c:pt idx="9">
                  <c:v>2.1417872107547851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123-401C-8065-0B0EF5A4E05D}"/>
            </c:ext>
          </c:extLst>
        </c:ser>
        <c:ser>
          <c:idx val="15"/>
          <c:order val="15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ALL!$B$18:$K$18</c:f>
              <c:numCache>
                <c:formatCode>0.000_ </c:formatCode>
                <c:ptCount val="10"/>
                <c:pt idx="0">
                  <c:v>0.88316745456076262</c:v>
                </c:pt>
                <c:pt idx="1">
                  <c:v>1.2641913479530444</c:v>
                </c:pt>
                <c:pt idx="2">
                  <c:v>43.402096633272414</c:v>
                </c:pt>
                <c:pt idx="3">
                  <c:v>3.2511083901276976</c:v>
                </c:pt>
                <c:pt idx="4">
                  <c:v>5.431876476650217</c:v>
                </c:pt>
                <c:pt idx="5">
                  <c:v>0.751395640043242</c:v>
                </c:pt>
                <c:pt idx="6">
                  <c:v>6.3439308653586295</c:v>
                </c:pt>
                <c:pt idx="7">
                  <c:v>4.9998980825395591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123-401C-8065-0B0EF5A4E05D}"/>
            </c:ext>
          </c:extLst>
        </c:ser>
        <c:ser>
          <c:idx val="16"/>
          <c:order val="16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ALL!$B$19:$K$19</c:f>
              <c:numCache>
                <c:formatCode>0.000_ </c:formatCode>
                <c:ptCount val="10"/>
                <c:pt idx="0">
                  <c:v>1.9140937154283009</c:v>
                </c:pt>
                <c:pt idx="1">
                  <c:v>5.5436813000694087</c:v>
                </c:pt>
                <c:pt idx="2">
                  <c:v>5.3919901686070943</c:v>
                </c:pt>
                <c:pt idx="3">
                  <c:v>0.92256262094787189</c:v>
                </c:pt>
                <c:pt idx="4">
                  <c:v>0.71382076972570729</c:v>
                </c:pt>
                <c:pt idx="5">
                  <c:v>0.97521113503897539</c:v>
                </c:pt>
                <c:pt idx="6">
                  <c:v>2.9643428967145162</c:v>
                </c:pt>
                <c:pt idx="7">
                  <c:v>1.1042443530680472</c:v>
                </c:pt>
                <c:pt idx="8">
                  <c:v>0</c:v>
                </c:pt>
                <c:pt idx="9">
                  <c:v>0.72260328173349819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123-401C-8065-0B0EF5A4E05D}"/>
            </c:ext>
          </c:extLst>
        </c:ser>
        <c:ser>
          <c:idx val="17"/>
          <c:order val="17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ALL!$B$20:$K$20</c:f>
              <c:numCache>
                <c:formatCode>0.000_ </c:formatCode>
                <c:ptCount val="10"/>
                <c:pt idx="0">
                  <c:v>5.2320573002601911</c:v>
                </c:pt>
                <c:pt idx="1">
                  <c:v>5.3366436611316601</c:v>
                </c:pt>
                <c:pt idx="2">
                  <c:v>4.2828880230314912</c:v>
                </c:pt>
                <c:pt idx="3">
                  <c:v>28.700641890459764</c:v>
                </c:pt>
                <c:pt idx="4">
                  <c:v>0.97641457176881374</c:v>
                </c:pt>
                <c:pt idx="5">
                  <c:v>9.8662600283520021</c:v>
                </c:pt>
                <c:pt idx="6">
                  <c:v>3.6440707564458812</c:v>
                </c:pt>
                <c:pt idx="7">
                  <c:v>6.1897180431934302</c:v>
                </c:pt>
                <c:pt idx="8">
                  <c:v>2.2228291864723566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123-401C-8065-0B0EF5A4E05D}"/>
            </c:ext>
          </c:extLst>
        </c:ser>
        <c:ser>
          <c:idx val="18"/>
          <c:order val="18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ALL!$B$21:$K$21</c:f>
              <c:numCache>
                <c:formatCode>0.000_ </c:formatCode>
                <c:ptCount val="10"/>
                <c:pt idx="0">
                  <c:v>9.2608487201464804</c:v>
                </c:pt>
                <c:pt idx="1">
                  <c:v>6.5683173803722816</c:v>
                </c:pt>
                <c:pt idx="2">
                  <c:v>10.07780631630693</c:v>
                </c:pt>
                <c:pt idx="3">
                  <c:v>8.3616725808809633E-2</c:v>
                </c:pt>
                <c:pt idx="4">
                  <c:v>0.45426413864225879</c:v>
                </c:pt>
                <c:pt idx="5">
                  <c:v>3.4468363707734042</c:v>
                </c:pt>
                <c:pt idx="6">
                  <c:v>0.53278262111541608</c:v>
                </c:pt>
                <c:pt idx="7">
                  <c:v>16.169752394443144</c:v>
                </c:pt>
                <c:pt idx="8">
                  <c:v>19.179146066472931</c:v>
                </c:pt>
                <c:pt idx="9">
                  <c:v>0.63029106567935855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1123-401C-8065-0B0EF5A4E05D}"/>
            </c:ext>
          </c:extLst>
        </c:ser>
        <c:ser>
          <c:idx val="19"/>
          <c:order val="19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ALL!$B$22:$K$22</c:f>
              <c:numCache>
                <c:formatCode>0.000_ </c:formatCode>
                <c:ptCount val="10"/>
                <c:pt idx="0">
                  <c:v>4.4437327530609707</c:v>
                </c:pt>
                <c:pt idx="1">
                  <c:v>1.5589989041151249</c:v>
                </c:pt>
                <c:pt idx="2">
                  <c:v>64.441595980163697</c:v>
                </c:pt>
                <c:pt idx="3">
                  <c:v>0.13182807480431791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0.34460549053371636</c:v>
                </c:pt>
                <c:pt idx="8">
                  <c:v>9.0019488483349619E-2</c:v>
                </c:pt>
                <c:pt idx="9">
                  <c:v>0.36223464241446379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1123-401C-8065-0B0EF5A4E05D}"/>
            </c:ext>
          </c:extLst>
        </c:ser>
        <c:ser>
          <c:idx val="20"/>
          <c:order val="20"/>
          <c:spPr>
            <a:ln w="222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ALL!$B$23:$K$23</c:f>
              <c:numCache>
                <c:formatCode>0.000_ </c:formatCode>
                <c:ptCount val="10"/>
                <c:pt idx="0">
                  <c:v>0.4468357759914241</c:v>
                </c:pt>
                <c:pt idx="1">
                  <c:v>7.7885109144119724E-2</c:v>
                </c:pt>
                <c:pt idx="2">
                  <c:v>17.306826359098267</c:v>
                </c:pt>
                <c:pt idx="3">
                  <c:v>0.20741974660233709</c:v>
                </c:pt>
                <c:pt idx="4">
                  <c:v>0.40548795197846488</c:v>
                </c:pt>
                <c:pt idx="5">
                  <c:v>0.33297832591825482</c:v>
                </c:pt>
                <c:pt idx="6">
                  <c:v>0.48856880256451696</c:v>
                </c:pt>
                <c:pt idx="7">
                  <c:v>0.17827102869041056</c:v>
                </c:pt>
                <c:pt idx="8">
                  <c:v>0.90964437673932785</c:v>
                </c:pt>
                <c:pt idx="9">
                  <c:v>0.24701863982999761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1123-401C-8065-0B0EF5A4E05D}"/>
            </c:ext>
          </c:extLst>
        </c:ser>
        <c:ser>
          <c:idx val="21"/>
          <c:order val="21"/>
          <c:spPr>
            <a:ln w="2222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ALL!$B$24:$K$24</c:f>
              <c:numCache>
                <c:formatCode>0.000_ </c:formatCode>
                <c:ptCount val="10"/>
                <c:pt idx="0">
                  <c:v>4.4052313437816792E-3</c:v>
                </c:pt>
                <c:pt idx="1">
                  <c:v>0.33441343213309693</c:v>
                </c:pt>
                <c:pt idx="2">
                  <c:v>5.1205031406252388</c:v>
                </c:pt>
                <c:pt idx="3">
                  <c:v>0.5072794244884804</c:v>
                </c:pt>
                <c:pt idx="4">
                  <c:v>0.48829578532033935</c:v>
                </c:pt>
                <c:pt idx="5">
                  <c:v>1.0160356933823724</c:v>
                </c:pt>
                <c:pt idx="6">
                  <c:v>0.4066164735868103</c:v>
                </c:pt>
                <c:pt idx="7">
                  <c:v>0.38771775175917789</c:v>
                </c:pt>
                <c:pt idx="8">
                  <c:v>0.77503142319053175</c:v>
                </c:pt>
                <c:pt idx="9">
                  <c:v>0.65342952123994991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1123-401C-8065-0B0EF5A4E05D}"/>
            </c:ext>
          </c:extLst>
        </c:ser>
        <c:ser>
          <c:idx val="22"/>
          <c:order val="22"/>
          <c:spPr>
            <a:ln w="2222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ALL!$B$25:$K$25</c:f>
              <c:numCache>
                <c:formatCode>0.000_ </c:formatCode>
                <c:ptCount val="10"/>
                <c:pt idx="0">
                  <c:v>4.7348789173486523</c:v>
                </c:pt>
                <c:pt idx="1">
                  <c:v>0.35682378057586561</c:v>
                </c:pt>
                <c:pt idx="2">
                  <c:v>5.7175140251734931</c:v>
                </c:pt>
                <c:pt idx="3">
                  <c:v>0</c:v>
                </c:pt>
                <c:pt idx="4">
                  <c:v>0.82451505127445301</c:v>
                </c:pt>
                <c:pt idx="5">
                  <c:v>5.0850546925928128</c:v>
                </c:pt>
                <c:pt idx="6">
                  <c:v>3.1910245637118919</c:v>
                </c:pt>
                <c:pt idx="7">
                  <c:v>1.7060726260676482</c:v>
                </c:pt>
                <c:pt idx="8">
                  <c:v>8.5147414549834863</c:v>
                </c:pt>
                <c:pt idx="9">
                  <c:v>0.11774488041019993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1123-401C-8065-0B0EF5A4E05D}"/>
            </c:ext>
          </c:extLst>
        </c:ser>
        <c:ser>
          <c:idx val="23"/>
          <c:order val="23"/>
          <c:spPr>
            <a:ln w="2222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ALL!$B$26:$K$26</c:f>
              <c:numCache>
                <c:formatCode>0.000_ </c:formatCode>
                <c:ptCount val="10"/>
                <c:pt idx="0">
                  <c:v>1.283268893459379</c:v>
                </c:pt>
                <c:pt idx="1">
                  <c:v>2.014643275636395</c:v>
                </c:pt>
                <c:pt idx="2">
                  <c:v>7.7041936662392416</c:v>
                </c:pt>
                <c:pt idx="3">
                  <c:v>0.25997169545216536</c:v>
                </c:pt>
                <c:pt idx="4">
                  <c:v>10.065831303563847</c:v>
                </c:pt>
                <c:pt idx="5">
                  <c:v>1.2761077964734788</c:v>
                </c:pt>
                <c:pt idx="6">
                  <c:v>5.3593112419202065</c:v>
                </c:pt>
                <c:pt idx="7">
                  <c:v>0.48485757145441255</c:v>
                </c:pt>
                <c:pt idx="8">
                  <c:v>0.19246710497405672</c:v>
                </c:pt>
                <c:pt idx="9">
                  <c:v>0.84852314200507095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1123-401C-8065-0B0EF5A4E05D}"/>
            </c:ext>
          </c:extLst>
        </c:ser>
        <c:ser>
          <c:idx val="24"/>
          <c:order val="24"/>
          <c:spPr>
            <a:ln w="2222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ALL!$B$27:$K$27</c:f>
              <c:numCache>
                <c:formatCode>0.000_ </c:formatCode>
                <c:ptCount val="10"/>
                <c:pt idx="0">
                  <c:v>4.2724699737810568E-2</c:v>
                </c:pt>
                <c:pt idx="1">
                  <c:v>0.52605128765821974</c:v>
                </c:pt>
                <c:pt idx="2">
                  <c:v>19.448316613228499</c:v>
                </c:pt>
                <c:pt idx="3">
                  <c:v>0</c:v>
                </c:pt>
                <c:pt idx="4">
                  <c:v>5.8545479068325506</c:v>
                </c:pt>
                <c:pt idx="5">
                  <c:v>7.3835961290685148E-2</c:v>
                </c:pt>
                <c:pt idx="6">
                  <c:v>6.8855011169031144E-2</c:v>
                </c:pt>
                <c:pt idx="7">
                  <c:v>1.005846100206341</c:v>
                </c:pt>
                <c:pt idx="8">
                  <c:v>0</c:v>
                </c:pt>
                <c:pt idx="9">
                  <c:v>8.4467661847916986E-2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123-401C-8065-0B0EF5A4E05D}"/>
            </c:ext>
          </c:extLst>
        </c:ser>
        <c:ser>
          <c:idx val="25"/>
          <c:order val="25"/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ALL!$B$28:$K$28</c:f>
              <c:numCache>
                <c:formatCode>0.000_ </c:formatCode>
                <c:ptCount val="10"/>
                <c:pt idx="0">
                  <c:v>14.773599905880829</c:v>
                </c:pt>
                <c:pt idx="1">
                  <c:v>7.8702412718853481</c:v>
                </c:pt>
                <c:pt idx="2">
                  <c:v>5.983883048208007</c:v>
                </c:pt>
                <c:pt idx="3">
                  <c:v>2.2998435814162939</c:v>
                </c:pt>
                <c:pt idx="4">
                  <c:v>0.19689842438054939</c:v>
                </c:pt>
                <c:pt idx="5">
                  <c:v>0</c:v>
                </c:pt>
                <c:pt idx="6">
                  <c:v>0</c:v>
                </c:pt>
                <c:pt idx="7">
                  <c:v>0.54242741956396756</c:v>
                </c:pt>
                <c:pt idx="8">
                  <c:v>0</c:v>
                </c:pt>
                <c:pt idx="9">
                  <c:v>0.52518579330077131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123-401C-8065-0B0EF5A4E05D}"/>
            </c:ext>
          </c:extLst>
        </c:ser>
        <c:ser>
          <c:idx val="26"/>
          <c:order val="26"/>
          <c:spPr>
            <a:ln w="2222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ALL!$B$29:$K$29</c:f>
              <c:numCache>
                <c:formatCode>0.000_ </c:formatCode>
                <c:ptCount val="10"/>
                <c:pt idx="0">
                  <c:v>15.515326023343661</c:v>
                </c:pt>
                <c:pt idx="1">
                  <c:v>0.2753790821505504</c:v>
                </c:pt>
                <c:pt idx="2">
                  <c:v>5.5577034017655826</c:v>
                </c:pt>
                <c:pt idx="3">
                  <c:v>0.17186737334498758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1.1116598843116172</c:v>
                </c:pt>
                <c:pt idx="8">
                  <c:v>9.1261038901839342E-2</c:v>
                </c:pt>
                <c:pt idx="9">
                  <c:v>0.13587818359459192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123-401C-8065-0B0EF5A4E05D}"/>
            </c:ext>
          </c:extLst>
        </c:ser>
        <c:ser>
          <c:idx val="27"/>
          <c:order val="27"/>
          <c:spPr>
            <a:ln w="2222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ALL!$B$30:$K$30</c:f>
              <c:numCache>
                <c:formatCode>0.000_ </c:formatCode>
                <c:ptCount val="10"/>
                <c:pt idx="0">
                  <c:v>5.2186773211513326E-2</c:v>
                </c:pt>
                <c:pt idx="1">
                  <c:v>0.64775460660449724</c:v>
                </c:pt>
                <c:pt idx="2">
                  <c:v>8.3423999954499166</c:v>
                </c:pt>
                <c:pt idx="3">
                  <c:v>0.52245979836214573</c:v>
                </c:pt>
                <c:pt idx="4">
                  <c:v>0.16855871105458675</c:v>
                </c:pt>
                <c:pt idx="5">
                  <c:v>9.7944242213311412</c:v>
                </c:pt>
                <c:pt idx="6">
                  <c:v>0.12595444162042213</c:v>
                </c:pt>
                <c:pt idx="7">
                  <c:v>0.29631088750791434</c:v>
                </c:pt>
                <c:pt idx="8">
                  <c:v>0.80742645029629401</c:v>
                </c:pt>
                <c:pt idx="9">
                  <c:v>1.0782316297522492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1123-401C-8065-0B0EF5A4E05D}"/>
            </c:ext>
          </c:extLst>
        </c:ser>
        <c:ser>
          <c:idx val="28"/>
          <c:order val="28"/>
          <c:spPr>
            <a:ln w="2222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ALL!$B$31:$K$31</c:f>
              <c:numCache>
                <c:formatCode>0.000_ </c:formatCode>
                <c:ptCount val="10"/>
                <c:pt idx="0">
                  <c:v>6.3041540906180416E-2</c:v>
                </c:pt>
                <c:pt idx="1">
                  <c:v>1.1039280740755224</c:v>
                </c:pt>
                <c:pt idx="2">
                  <c:v>8.8513269077913108</c:v>
                </c:pt>
                <c:pt idx="3">
                  <c:v>0.30087325413220256</c:v>
                </c:pt>
                <c:pt idx="4">
                  <c:v>0</c:v>
                </c:pt>
                <c:pt idx="5">
                  <c:v>2.0695803581973813</c:v>
                </c:pt>
                <c:pt idx="6">
                  <c:v>0.42200791151242711</c:v>
                </c:pt>
                <c:pt idx="7">
                  <c:v>0.84189206419654106</c:v>
                </c:pt>
                <c:pt idx="8">
                  <c:v>4.1254998263379257</c:v>
                </c:pt>
                <c:pt idx="9">
                  <c:v>0.13690311981023662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1123-401C-8065-0B0EF5A4E05D}"/>
            </c:ext>
          </c:extLst>
        </c:ser>
        <c:ser>
          <c:idx val="29"/>
          <c:order val="29"/>
          <c:spPr>
            <a:ln w="2222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ALL!$B$32:$K$32</c:f>
              <c:numCache>
                <c:formatCode>0.000_ </c:formatCode>
                <c:ptCount val="10"/>
                <c:pt idx="0">
                  <c:v>0.2972557559543958</c:v>
                </c:pt>
                <c:pt idx="1">
                  <c:v>1.179157693036089</c:v>
                </c:pt>
                <c:pt idx="2">
                  <c:v>4.4570000000000007</c:v>
                </c:pt>
                <c:pt idx="3">
                  <c:v>8.7745462484981829E-2</c:v>
                </c:pt>
                <c:pt idx="4">
                  <c:v>0.17480970193688705</c:v>
                </c:pt>
                <c:pt idx="5">
                  <c:v>3.4426525068725056</c:v>
                </c:pt>
                <c:pt idx="6">
                  <c:v>6.1403754351069004</c:v>
                </c:pt>
                <c:pt idx="7">
                  <c:v>1.0741907239366189</c:v>
                </c:pt>
                <c:pt idx="8">
                  <c:v>0.68176045995652501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1123-401C-8065-0B0EF5A4E05D}"/>
            </c:ext>
          </c:extLst>
        </c:ser>
        <c:ser>
          <c:idx val="30"/>
          <c:order val="30"/>
          <c:spPr>
            <a:ln w="2222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ALL!$B$33:$K$33</c:f>
              <c:numCache>
                <c:formatCode>0.000_ </c:formatCode>
                <c:ptCount val="10"/>
                <c:pt idx="0">
                  <c:v>4.8169288753544208</c:v>
                </c:pt>
                <c:pt idx="1">
                  <c:v>9.4850845191272839</c:v>
                </c:pt>
                <c:pt idx="2">
                  <c:v>6.8729999999999976</c:v>
                </c:pt>
                <c:pt idx="3">
                  <c:v>2.1625556840498739</c:v>
                </c:pt>
                <c:pt idx="4">
                  <c:v>0</c:v>
                </c:pt>
                <c:pt idx="5">
                  <c:v>4.0452230393158857</c:v>
                </c:pt>
                <c:pt idx="6">
                  <c:v>0</c:v>
                </c:pt>
                <c:pt idx="7">
                  <c:v>2.0320755747076902</c:v>
                </c:pt>
                <c:pt idx="8">
                  <c:v>6.2759653732270237</c:v>
                </c:pt>
                <c:pt idx="9">
                  <c:v>8.8555822640119644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123-401C-8065-0B0EF5A4E05D}"/>
            </c:ext>
          </c:extLst>
        </c:ser>
        <c:ser>
          <c:idx val="31"/>
          <c:order val="31"/>
          <c:spPr>
            <a:ln w="2222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ALL!$B$34:$K$34</c:f>
              <c:numCache>
                <c:formatCode>0.000_ </c:formatCode>
                <c:ptCount val="10"/>
                <c:pt idx="0">
                  <c:v>0</c:v>
                </c:pt>
                <c:pt idx="1">
                  <c:v>13.848999047555502</c:v>
                </c:pt>
                <c:pt idx="2">
                  <c:v>3.1330000000000027</c:v>
                </c:pt>
                <c:pt idx="3">
                  <c:v>3.2813829290006709</c:v>
                </c:pt>
                <c:pt idx="4">
                  <c:v>4.0311661819867481</c:v>
                </c:pt>
                <c:pt idx="5">
                  <c:v>0.40076108358628559</c:v>
                </c:pt>
                <c:pt idx="6">
                  <c:v>0.27279751298496535</c:v>
                </c:pt>
                <c:pt idx="7">
                  <c:v>1.0852754546406391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1123-401C-8065-0B0EF5A4E05D}"/>
            </c:ext>
          </c:extLst>
        </c:ser>
        <c:ser>
          <c:idx val="32"/>
          <c:order val="32"/>
          <c:spPr>
            <a:ln w="2222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ALL!$B$35:$K$35</c:f>
              <c:numCache>
                <c:formatCode>0.000_ </c:formatCode>
                <c:ptCount val="10"/>
                <c:pt idx="0">
                  <c:v>1.0172236537237931</c:v>
                </c:pt>
                <c:pt idx="1">
                  <c:v>3.6348184658536837</c:v>
                </c:pt>
                <c:pt idx="2">
                  <c:v>27.227999999999994</c:v>
                </c:pt>
                <c:pt idx="3">
                  <c:v>0</c:v>
                </c:pt>
                <c:pt idx="4">
                  <c:v>0.55643187911646219</c:v>
                </c:pt>
                <c:pt idx="5">
                  <c:v>2.2971755462321299</c:v>
                </c:pt>
                <c:pt idx="6">
                  <c:v>0.23180154050334356</c:v>
                </c:pt>
                <c:pt idx="7">
                  <c:v>0.96300599652765773</c:v>
                </c:pt>
                <c:pt idx="8">
                  <c:v>0.10965484102376466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1123-401C-8065-0B0EF5A4E05D}"/>
            </c:ext>
          </c:extLst>
        </c:ser>
        <c:ser>
          <c:idx val="33"/>
          <c:order val="33"/>
          <c:spPr>
            <a:ln w="2222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ALL!$B$36:$K$36</c:f>
              <c:numCache>
                <c:formatCode>0.000_ </c:formatCode>
                <c:ptCount val="10"/>
                <c:pt idx="0">
                  <c:v>0.88731804025886873</c:v>
                </c:pt>
                <c:pt idx="1">
                  <c:v>0</c:v>
                </c:pt>
                <c:pt idx="2">
                  <c:v>6.5660000000000025</c:v>
                </c:pt>
                <c:pt idx="3">
                  <c:v>1.5113432154307247</c:v>
                </c:pt>
                <c:pt idx="4">
                  <c:v>0.39206290921468634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3.5909275834973116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1123-401C-8065-0B0EF5A4E05D}"/>
            </c:ext>
          </c:extLst>
        </c:ser>
        <c:ser>
          <c:idx val="34"/>
          <c:order val="34"/>
          <c:spPr>
            <a:ln w="2222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ALL!$B$37:$K$37</c:f>
              <c:numCache>
                <c:formatCode>0.000_ </c:formatCode>
                <c:ptCount val="10"/>
                <c:pt idx="0">
                  <c:v>4.9864770744622255</c:v>
                </c:pt>
                <c:pt idx="1">
                  <c:v>1.8554704447193244</c:v>
                </c:pt>
                <c:pt idx="2">
                  <c:v>22.009000000000007</c:v>
                </c:pt>
                <c:pt idx="3">
                  <c:v>0.93930126986071927</c:v>
                </c:pt>
                <c:pt idx="4">
                  <c:v>1.8946541410131257</c:v>
                </c:pt>
                <c:pt idx="5">
                  <c:v>1.4454060711704648</c:v>
                </c:pt>
                <c:pt idx="6">
                  <c:v>1.9349886565174952</c:v>
                </c:pt>
                <c:pt idx="7">
                  <c:v>0.70138242784050675</c:v>
                </c:pt>
                <c:pt idx="8">
                  <c:v>0.57247476717797952</c:v>
                </c:pt>
                <c:pt idx="9">
                  <c:v>16.484227498570824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1123-401C-8065-0B0EF5A4E05D}"/>
            </c:ext>
          </c:extLst>
        </c:ser>
        <c:ser>
          <c:idx val="35"/>
          <c:order val="35"/>
          <c:spPr>
            <a:ln w="2222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ALL!$B$38:$K$38</c:f>
              <c:numCache>
                <c:formatCode>0.000_ </c:formatCode>
                <c:ptCount val="10"/>
                <c:pt idx="0">
                  <c:v>5.6305458006028806</c:v>
                </c:pt>
                <c:pt idx="1">
                  <c:v>1.1333216117299854</c:v>
                </c:pt>
                <c:pt idx="2">
                  <c:v>13.920000000000002</c:v>
                </c:pt>
                <c:pt idx="3">
                  <c:v>9.1535878825233112</c:v>
                </c:pt>
                <c:pt idx="4">
                  <c:v>6.1668532196336052</c:v>
                </c:pt>
                <c:pt idx="5">
                  <c:v>5.6469871400364466</c:v>
                </c:pt>
                <c:pt idx="6">
                  <c:v>17.972247479376158</c:v>
                </c:pt>
                <c:pt idx="7">
                  <c:v>2.4381023264119954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1123-401C-8065-0B0EF5A4E05D}"/>
            </c:ext>
          </c:extLst>
        </c:ser>
        <c:ser>
          <c:idx val="36"/>
          <c:order val="36"/>
          <c:spPr>
            <a:ln w="22225" cap="rnd">
              <a:solidFill>
                <a:schemeClr val="accent1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ALL!$B$39:$K$39</c:f>
              <c:numCache>
                <c:formatCode>0.000_ </c:formatCode>
                <c:ptCount val="10"/>
                <c:pt idx="0">
                  <c:v>3.7765433597079374</c:v>
                </c:pt>
                <c:pt idx="1">
                  <c:v>10.634737402767335</c:v>
                </c:pt>
                <c:pt idx="2">
                  <c:v>6.9329999999999998</c:v>
                </c:pt>
                <c:pt idx="3">
                  <c:v>0</c:v>
                </c:pt>
                <c:pt idx="4">
                  <c:v>5.9778890409261365</c:v>
                </c:pt>
                <c:pt idx="5">
                  <c:v>22.106865041091993</c:v>
                </c:pt>
                <c:pt idx="6">
                  <c:v>10.748862879139743</c:v>
                </c:pt>
                <c:pt idx="7">
                  <c:v>0</c:v>
                </c:pt>
                <c:pt idx="8">
                  <c:v>0.25548240212361106</c:v>
                </c:pt>
                <c:pt idx="9">
                  <c:v>22.902063533581213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1123-401C-8065-0B0EF5A4E05D}"/>
            </c:ext>
          </c:extLst>
        </c:ser>
        <c:ser>
          <c:idx val="37"/>
          <c:order val="37"/>
          <c:spPr>
            <a:ln w="22225" cap="rnd">
              <a:solidFill>
                <a:schemeClr val="accent2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ALL!$B$40:$K$40</c:f>
              <c:numCache>
                <c:formatCode>0.000_ </c:formatCode>
                <c:ptCount val="10"/>
                <c:pt idx="0">
                  <c:v>4.3015622126801754</c:v>
                </c:pt>
                <c:pt idx="1">
                  <c:v>0.45150765578498897</c:v>
                </c:pt>
                <c:pt idx="2">
                  <c:v>17.009999999999998</c:v>
                </c:pt>
                <c:pt idx="3">
                  <c:v>5.3845323086754533</c:v>
                </c:pt>
                <c:pt idx="4">
                  <c:v>16.891835514050932</c:v>
                </c:pt>
                <c:pt idx="5">
                  <c:v>3.027358843748269</c:v>
                </c:pt>
                <c:pt idx="6">
                  <c:v>0.64153335539967049</c:v>
                </c:pt>
                <c:pt idx="7">
                  <c:v>0.19880648642358251</c:v>
                </c:pt>
                <c:pt idx="8">
                  <c:v>24.058629644621696</c:v>
                </c:pt>
                <c:pt idx="9">
                  <c:v>22.836083803713507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5-1123-401C-8065-0B0EF5A4E05D}"/>
            </c:ext>
          </c:extLst>
        </c:ser>
        <c:ser>
          <c:idx val="38"/>
          <c:order val="38"/>
          <c:spPr>
            <a:ln w="22225" cap="rnd">
              <a:solidFill>
                <a:schemeClr val="accent3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ALL!$B$41:$K$41</c:f>
              <c:numCache>
                <c:formatCode>0.000_ </c:formatCode>
                <c:ptCount val="10"/>
                <c:pt idx="0">
                  <c:v>0.60069249480262177</c:v>
                </c:pt>
                <c:pt idx="1">
                  <c:v>5.0739301595500095</c:v>
                </c:pt>
                <c:pt idx="2">
                  <c:v>7.3017075209981073</c:v>
                </c:pt>
                <c:pt idx="3">
                  <c:v>0</c:v>
                </c:pt>
                <c:pt idx="4">
                  <c:v>43.750668166829612</c:v>
                </c:pt>
                <c:pt idx="5">
                  <c:v>0.60298296742515078</c:v>
                </c:pt>
                <c:pt idx="6">
                  <c:v>0.55074223334043504</c:v>
                </c:pt>
                <c:pt idx="7">
                  <c:v>1.6710891735072848</c:v>
                </c:pt>
                <c:pt idx="8">
                  <c:v>0.4249686815217954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1123-401C-8065-0B0EF5A4E05D}"/>
            </c:ext>
          </c:extLst>
        </c:ser>
        <c:ser>
          <c:idx val="39"/>
          <c:order val="39"/>
          <c:spPr>
            <a:ln w="22225" cap="rnd">
              <a:solidFill>
                <a:schemeClr val="accent4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ALL!$B$42:$K$42</c:f>
              <c:numCache>
                <c:formatCode>0.000_ </c:formatCode>
                <c:ptCount val="10"/>
                <c:pt idx="0">
                  <c:v>0.65045542662962919</c:v>
                </c:pt>
                <c:pt idx="1">
                  <c:v>17.770256100099694</c:v>
                </c:pt>
                <c:pt idx="2">
                  <c:v>11.79493903113255</c:v>
                </c:pt>
                <c:pt idx="3">
                  <c:v>1.8012806970931123</c:v>
                </c:pt>
                <c:pt idx="4">
                  <c:v>3.1054737971765789</c:v>
                </c:pt>
                <c:pt idx="5">
                  <c:v>0.60501536184432547</c:v>
                </c:pt>
                <c:pt idx="6">
                  <c:v>0.87586758479767624</c:v>
                </c:pt>
                <c:pt idx="7">
                  <c:v>0.69446694001897291</c:v>
                </c:pt>
                <c:pt idx="8">
                  <c:v>4.2750561663428268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123-401C-8065-0B0EF5A4E05D}"/>
            </c:ext>
          </c:extLst>
        </c:ser>
        <c:ser>
          <c:idx val="40"/>
          <c:order val="40"/>
          <c:spPr>
            <a:ln w="22225" cap="rnd">
              <a:solidFill>
                <a:schemeClr val="accent5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ALL!$B$43:$K$43</c:f>
              <c:numCache>
                <c:formatCode>0.000_ </c:formatCode>
                <c:ptCount val="10"/>
                <c:pt idx="0">
                  <c:v>2.758628896103609</c:v>
                </c:pt>
                <c:pt idx="1">
                  <c:v>1.8318069094121405</c:v>
                </c:pt>
                <c:pt idx="2">
                  <c:v>16.392898417826835</c:v>
                </c:pt>
                <c:pt idx="3">
                  <c:v>1.6956369037060739</c:v>
                </c:pt>
                <c:pt idx="4">
                  <c:v>6.9217351663393529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1.8923345826728522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1123-401C-8065-0B0EF5A4E05D}"/>
            </c:ext>
          </c:extLst>
        </c:ser>
        <c:ser>
          <c:idx val="41"/>
          <c:order val="41"/>
          <c:spPr>
            <a:ln w="22225" cap="rnd">
              <a:solidFill>
                <a:schemeClr val="accent6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ALL!$B$44:$K$44</c:f>
              <c:numCache>
                <c:formatCode>0.000_ </c:formatCode>
                <c:ptCount val="10"/>
                <c:pt idx="0">
                  <c:v>2.6344964681335767</c:v>
                </c:pt>
                <c:pt idx="1">
                  <c:v>2.1284518621139767</c:v>
                </c:pt>
                <c:pt idx="2">
                  <c:v>21.19707439830654</c:v>
                </c:pt>
                <c:pt idx="3">
                  <c:v>0.32789733748883521</c:v>
                </c:pt>
                <c:pt idx="4">
                  <c:v>0.2077577117924605</c:v>
                </c:pt>
                <c:pt idx="5">
                  <c:v>0</c:v>
                </c:pt>
                <c:pt idx="6">
                  <c:v>0.92610425603790958</c:v>
                </c:pt>
                <c:pt idx="7">
                  <c:v>3.7677503973119073</c:v>
                </c:pt>
                <c:pt idx="8">
                  <c:v>0.5818970393945051</c:v>
                </c:pt>
                <c:pt idx="9">
                  <c:v>0.15789002128826013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1123-401C-8065-0B0EF5A4E05D}"/>
            </c:ext>
          </c:extLst>
        </c:ser>
        <c:ser>
          <c:idx val="42"/>
          <c:order val="42"/>
          <c:spPr>
            <a:ln w="22225" cap="rnd">
              <a:solidFill>
                <a:schemeClr val="accent1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ALL!$B$45:$K$45</c:f>
              <c:numCache>
                <c:formatCode>0.000_ </c:formatCode>
                <c:ptCount val="10"/>
                <c:pt idx="0">
                  <c:v>3.4575859566191838</c:v>
                </c:pt>
                <c:pt idx="1">
                  <c:v>0.52433591475306685</c:v>
                </c:pt>
                <c:pt idx="2">
                  <c:v>19.10542669027393</c:v>
                </c:pt>
                <c:pt idx="3">
                  <c:v>0.63493939773006502</c:v>
                </c:pt>
                <c:pt idx="4">
                  <c:v>0.43243935717089954</c:v>
                </c:pt>
                <c:pt idx="5">
                  <c:v>1.8989412848013387</c:v>
                </c:pt>
                <c:pt idx="6">
                  <c:v>1.0925875257157216</c:v>
                </c:pt>
                <c:pt idx="7">
                  <c:v>4.6577036975081967</c:v>
                </c:pt>
                <c:pt idx="8">
                  <c:v>7.1939877028684194</c:v>
                </c:pt>
                <c:pt idx="9">
                  <c:v>9.5998776352733444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A-1123-401C-8065-0B0EF5A4E05D}"/>
            </c:ext>
          </c:extLst>
        </c:ser>
        <c:ser>
          <c:idx val="43"/>
          <c:order val="43"/>
          <c:spPr>
            <a:ln w="22225" cap="rnd">
              <a:solidFill>
                <a:schemeClr val="accent2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ALL!$B$46:$K$46</c:f>
              <c:numCache>
                <c:formatCode>0.000_ </c:formatCode>
                <c:ptCount val="10"/>
                <c:pt idx="0">
                  <c:v>3.7370498687547453</c:v>
                </c:pt>
                <c:pt idx="1">
                  <c:v>2.1915191470001432</c:v>
                </c:pt>
                <c:pt idx="2">
                  <c:v>12.855423473358066</c:v>
                </c:pt>
                <c:pt idx="3">
                  <c:v>1.8361721020718207</c:v>
                </c:pt>
                <c:pt idx="4">
                  <c:v>5.8060022435711787</c:v>
                </c:pt>
                <c:pt idx="5">
                  <c:v>11.010804831908281</c:v>
                </c:pt>
                <c:pt idx="6">
                  <c:v>1.2489964979831001</c:v>
                </c:pt>
                <c:pt idx="7">
                  <c:v>0.58340843771114237</c:v>
                </c:pt>
                <c:pt idx="8">
                  <c:v>0.63334861066965686</c:v>
                </c:pt>
                <c:pt idx="9">
                  <c:v>3.2188345258527349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B-1123-401C-8065-0B0EF5A4E05D}"/>
            </c:ext>
          </c:extLst>
        </c:ser>
        <c:ser>
          <c:idx val="44"/>
          <c:order val="44"/>
          <c:spPr>
            <a:ln w="2222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ALL!$B$47:$K$47</c:f>
              <c:numCache>
                <c:formatCode>0.000_ </c:formatCode>
                <c:ptCount val="10"/>
                <c:pt idx="0">
                  <c:v>0.16977067465278139</c:v>
                </c:pt>
                <c:pt idx="1">
                  <c:v>0.10956403721949926</c:v>
                </c:pt>
                <c:pt idx="2">
                  <c:v>10.414450497762793</c:v>
                </c:pt>
                <c:pt idx="3">
                  <c:v>0.13756134836156519</c:v>
                </c:pt>
                <c:pt idx="4">
                  <c:v>9.7133297752669918</c:v>
                </c:pt>
                <c:pt idx="5">
                  <c:v>0.36096664052042371</c:v>
                </c:pt>
                <c:pt idx="6">
                  <c:v>0</c:v>
                </c:pt>
                <c:pt idx="7">
                  <c:v>0.23901966742693759</c:v>
                </c:pt>
                <c:pt idx="8">
                  <c:v>2.9088764326442735</c:v>
                </c:pt>
                <c:pt idx="9">
                  <c:v>2.8629127147595916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1123-401C-8065-0B0EF5A4E05D}"/>
            </c:ext>
          </c:extLst>
        </c:ser>
        <c:ser>
          <c:idx val="45"/>
          <c:order val="45"/>
          <c:spPr>
            <a:ln w="22225" cap="rnd">
              <a:solidFill>
                <a:schemeClr val="accent4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ALL!$B$48:$K$48</c:f>
              <c:numCache>
                <c:formatCode>0.000_ </c:formatCode>
                <c:ptCount val="10"/>
                <c:pt idx="0">
                  <c:v>2.6898853295017346</c:v>
                </c:pt>
                <c:pt idx="1">
                  <c:v>3.9169814849743574</c:v>
                </c:pt>
                <c:pt idx="2">
                  <c:v>9.4535611852012806</c:v>
                </c:pt>
                <c:pt idx="3">
                  <c:v>1.2882218942513788</c:v>
                </c:pt>
                <c:pt idx="4">
                  <c:v>6.9269041293461484</c:v>
                </c:pt>
                <c:pt idx="5">
                  <c:v>4.7141479603081251</c:v>
                </c:pt>
                <c:pt idx="6">
                  <c:v>3.7532051328517113</c:v>
                </c:pt>
                <c:pt idx="7">
                  <c:v>0.32384899794851663</c:v>
                </c:pt>
                <c:pt idx="8">
                  <c:v>4.6027546497464868</c:v>
                </c:pt>
                <c:pt idx="9">
                  <c:v>2.8347175003853451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1123-401C-8065-0B0EF5A4E05D}"/>
            </c:ext>
          </c:extLst>
        </c:ser>
        <c:ser>
          <c:idx val="46"/>
          <c:order val="46"/>
          <c:spPr>
            <a:ln w="22225" cap="rnd">
              <a:solidFill>
                <a:schemeClr val="accent5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ALL!$B$49:$K$49</c:f>
              <c:numCache>
                <c:formatCode>0.000_ </c:formatCode>
                <c:ptCount val="10"/>
                <c:pt idx="0">
                  <c:v>0.23642395500050384</c:v>
                </c:pt>
                <c:pt idx="1">
                  <c:v>0.45569368330325233</c:v>
                </c:pt>
                <c:pt idx="2">
                  <c:v>10.73208101548083</c:v>
                </c:pt>
                <c:pt idx="3">
                  <c:v>0.78817767530590288</c:v>
                </c:pt>
                <c:pt idx="4">
                  <c:v>4.6388715438866939</c:v>
                </c:pt>
                <c:pt idx="5">
                  <c:v>2.2219327540972813</c:v>
                </c:pt>
                <c:pt idx="6">
                  <c:v>1.6474383607237186</c:v>
                </c:pt>
                <c:pt idx="7">
                  <c:v>1.2574232770570646</c:v>
                </c:pt>
                <c:pt idx="8">
                  <c:v>3.333886609938439</c:v>
                </c:pt>
                <c:pt idx="9">
                  <c:v>9.6969491395970948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1123-401C-8065-0B0EF5A4E05D}"/>
            </c:ext>
          </c:extLst>
        </c:ser>
        <c:ser>
          <c:idx val="47"/>
          <c:order val="47"/>
          <c:spPr>
            <a:ln w="22225" cap="rnd">
              <a:solidFill>
                <a:schemeClr val="accent6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ALL!$B$50:$K$50</c:f>
              <c:numCache>
                <c:formatCode>0.000_ </c:formatCode>
                <c:ptCount val="10"/>
                <c:pt idx="0">
                  <c:v>3.8696196649546479</c:v>
                </c:pt>
                <c:pt idx="1">
                  <c:v>3.9969317695973814</c:v>
                </c:pt>
                <c:pt idx="2">
                  <c:v>17.559048191868918</c:v>
                </c:pt>
                <c:pt idx="3">
                  <c:v>2.0573644901614543</c:v>
                </c:pt>
                <c:pt idx="4">
                  <c:v>1.8640366928749046</c:v>
                </c:pt>
                <c:pt idx="5">
                  <c:v>3.3698794962220404</c:v>
                </c:pt>
                <c:pt idx="6">
                  <c:v>3.0300785785398006</c:v>
                </c:pt>
                <c:pt idx="7">
                  <c:v>2.0707755056289585</c:v>
                </c:pt>
                <c:pt idx="8">
                  <c:v>3.6139079117771189</c:v>
                </c:pt>
                <c:pt idx="9">
                  <c:v>2.2098926154232146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F-1123-401C-8065-0B0EF5A4E05D}"/>
            </c:ext>
          </c:extLst>
        </c:ser>
        <c:ser>
          <c:idx val="48"/>
          <c:order val="48"/>
          <c:spPr>
            <a:ln w="22225" cap="rnd">
              <a:solidFill>
                <a:schemeClr val="accent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ALL!$B$51:$K$51</c:f>
              <c:numCache>
                <c:formatCode>0.000_ </c:formatCode>
                <c:ptCount val="10"/>
                <c:pt idx="0">
                  <c:v>1.7861904905333361</c:v>
                </c:pt>
                <c:pt idx="1">
                  <c:v>0</c:v>
                </c:pt>
                <c:pt idx="2">
                  <c:v>12.785173541954784</c:v>
                </c:pt>
                <c:pt idx="3">
                  <c:v>0.76510969308412058</c:v>
                </c:pt>
                <c:pt idx="4">
                  <c:v>3.7861828554134789</c:v>
                </c:pt>
                <c:pt idx="5">
                  <c:v>1.0734218756840619</c:v>
                </c:pt>
                <c:pt idx="6">
                  <c:v>1.6905306031901013</c:v>
                </c:pt>
                <c:pt idx="7">
                  <c:v>1.8727759742409873</c:v>
                </c:pt>
                <c:pt idx="8">
                  <c:v>0.11898823340463593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0-1123-401C-8065-0B0EF5A4E05D}"/>
            </c:ext>
          </c:extLst>
        </c:ser>
        <c:ser>
          <c:idx val="49"/>
          <c:order val="49"/>
          <c:spPr>
            <a:ln w="22225" cap="rnd">
              <a:solidFill>
                <a:schemeClr val="accent2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ALL!$B$52:$K$52</c:f>
              <c:numCache>
                <c:formatCode>0.000_ </c:formatCode>
                <c:ptCount val="10"/>
                <c:pt idx="0">
                  <c:v>3.4558000521035837</c:v>
                </c:pt>
                <c:pt idx="1">
                  <c:v>1.8136292904542373</c:v>
                </c:pt>
                <c:pt idx="2">
                  <c:v>17.391831875019083</c:v>
                </c:pt>
                <c:pt idx="3">
                  <c:v>0.40427140646679049</c:v>
                </c:pt>
                <c:pt idx="4">
                  <c:v>1.6453462920244277</c:v>
                </c:pt>
                <c:pt idx="5">
                  <c:v>6.6969721596641136</c:v>
                </c:pt>
                <c:pt idx="6">
                  <c:v>3.4076511212061575</c:v>
                </c:pt>
                <c:pt idx="7">
                  <c:v>1.1525002939071776</c:v>
                </c:pt>
                <c:pt idx="8">
                  <c:v>1.1429619716170833</c:v>
                </c:pt>
                <c:pt idx="9">
                  <c:v>1.9710711356488559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1123-401C-8065-0B0EF5A4E05D}"/>
            </c:ext>
          </c:extLst>
        </c:ser>
        <c:ser>
          <c:idx val="50"/>
          <c:order val="50"/>
          <c:spPr>
            <a:ln w="22225" cap="rnd">
              <a:solidFill>
                <a:schemeClr val="accent3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ALL!$B$53:$K$53</c:f>
              <c:numCache>
                <c:formatCode>0.000_ </c:formatCode>
                <c:ptCount val="10"/>
                <c:pt idx="0">
                  <c:v>0</c:v>
                </c:pt>
                <c:pt idx="1">
                  <c:v>3.171720332228297</c:v>
                </c:pt>
                <c:pt idx="2">
                  <c:v>17.875073529011637</c:v>
                </c:pt>
                <c:pt idx="3">
                  <c:v>0.92390819854492889</c:v>
                </c:pt>
                <c:pt idx="4">
                  <c:v>1.8943972863256171</c:v>
                </c:pt>
                <c:pt idx="5">
                  <c:v>0.95015240089708186</c:v>
                </c:pt>
                <c:pt idx="6">
                  <c:v>0</c:v>
                </c:pt>
                <c:pt idx="7">
                  <c:v>4.4994342328872374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2-1123-401C-8065-0B0EF5A4E05D}"/>
            </c:ext>
          </c:extLst>
        </c:ser>
        <c:ser>
          <c:idx val="51"/>
          <c:order val="51"/>
          <c:spPr>
            <a:ln w="2222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ALL!$B$54:$K$54</c:f>
              <c:numCache>
                <c:formatCode>0.000_ </c:formatCode>
                <c:ptCount val="10"/>
                <c:pt idx="0">
                  <c:v>0.28772060708853786</c:v>
                </c:pt>
                <c:pt idx="1">
                  <c:v>0.29068924863366874</c:v>
                </c:pt>
                <c:pt idx="2">
                  <c:v>4.4205514057045221</c:v>
                </c:pt>
                <c:pt idx="3">
                  <c:v>0.15923105531796722</c:v>
                </c:pt>
                <c:pt idx="4">
                  <c:v>3.1352737590503068</c:v>
                </c:pt>
                <c:pt idx="5">
                  <c:v>2.5710168962541573</c:v>
                </c:pt>
                <c:pt idx="6">
                  <c:v>3.3079903978247813</c:v>
                </c:pt>
                <c:pt idx="7">
                  <c:v>1.7308647605942227</c:v>
                </c:pt>
                <c:pt idx="8">
                  <c:v>7.8640807200801675</c:v>
                </c:pt>
                <c:pt idx="9">
                  <c:v>0.70257380853150053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3-1123-401C-8065-0B0EF5A4E05D}"/>
            </c:ext>
          </c:extLst>
        </c:ser>
        <c:ser>
          <c:idx val="52"/>
          <c:order val="52"/>
          <c:spPr>
            <a:ln w="22225" cap="rnd">
              <a:solidFill>
                <a:schemeClr val="accent5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ALL!$B$55:$K$55</c:f>
              <c:numCache>
                <c:formatCode>0.000_ </c:formatCode>
                <c:ptCount val="10"/>
                <c:pt idx="0">
                  <c:v>2.9534417204040118</c:v>
                </c:pt>
                <c:pt idx="1">
                  <c:v>1.5929962082729645</c:v>
                </c:pt>
                <c:pt idx="2">
                  <c:v>5.5918971429969915</c:v>
                </c:pt>
                <c:pt idx="3">
                  <c:v>2.1267633129825967</c:v>
                </c:pt>
                <c:pt idx="4">
                  <c:v>0</c:v>
                </c:pt>
                <c:pt idx="5">
                  <c:v>0.77467039780693625</c:v>
                </c:pt>
                <c:pt idx="6">
                  <c:v>0.17556823205846683</c:v>
                </c:pt>
                <c:pt idx="7">
                  <c:v>0.86853177251034452</c:v>
                </c:pt>
                <c:pt idx="8">
                  <c:v>0.3868441695467304</c:v>
                </c:pt>
                <c:pt idx="9">
                  <c:v>5.3770604750365436E-2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1123-401C-8065-0B0EF5A4E05D}"/>
            </c:ext>
          </c:extLst>
        </c:ser>
        <c:ser>
          <c:idx val="53"/>
          <c:order val="53"/>
          <c:spPr>
            <a:ln w="22225" cap="rnd">
              <a:solidFill>
                <a:schemeClr val="accent6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ALL!$B$56:$K$56</c:f>
              <c:numCache>
                <c:formatCode>0.000_ </c:formatCode>
                <c:ptCount val="10"/>
                <c:pt idx="0">
                  <c:v>0</c:v>
                </c:pt>
                <c:pt idx="1">
                  <c:v>0.15430198608828505</c:v>
                </c:pt>
                <c:pt idx="2">
                  <c:v>14.310693707803061</c:v>
                </c:pt>
                <c:pt idx="3">
                  <c:v>0.29188103064633708</c:v>
                </c:pt>
                <c:pt idx="4">
                  <c:v>1.1553588312542864</c:v>
                </c:pt>
                <c:pt idx="5">
                  <c:v>0</c:v>
                </c:pt>
                <c:pt idx="6">
                  <c:v>1.2126341703166652</c:v>
                </c:pt>
                <c:pt idx="7">
                  <c:v>3.8661719176796439</c:v>
                </c:pt>
                <c:pt idx="8">
                  <c:v>4.7388934764118176</c:v>
                </c:pt>
                <c:pt idx="9">
                  <c:v>7.8232174074997189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5-1123-401C-8065-0B0EF5A4E05D}"/>
            </c:ext>
          </c:extLst>
        </c:ser>
        <c:ser>
          <c:idx val="54"/>
          <c:order val="54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ALL!$B$57:$K$57</c:f>
              <c:numCache>
                <c:formatCode>0.000_ </c:formatCode>
                <c:ptCount val="10"/>
                <c:pt idx="0">
                  <c:v>1.644470623370708</c:v>
                </c:pt>
                <c:pt idx="1">
                  <c:v>2.6929908037306092</c:v>
                </c:pt>
                <c:pt idx="2">
                  <c:v>20.999277426197807</c:v>
                </c:pt>
                <c:pt idx="3">
                  <c:v>0.57965463894070268</c:v>
                </c:pt>
                <c:pt idx="4">
                  <c:v>0.32719282123275661</c:v>
                </c:pt>
                <c:pt idx="5">
                  <c:v>3.665258419755915</c:v>
                </c:pt>
                <c:pt idx="6">
                  <c:v>1.1342670604902274</c:v>
                </c:pt>
                <c:pt idx="7">
                  <c:v>1.3665122353610055</c:v>
                </c:pt>
                <c:pt idx="8">
                  <c:v>0.23109527950653863</c:v>
                </c:pt>
                <c:pt idx="9">
                  <c:v>0.22206058491196501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6-1123-401C-8065-0B0EF5A4E05D}"/>
            </c:ext>
          </c:extLst>
        </c:ser>
        <c:ser>
          <c:idx val="55"/>
          <c:order val="55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ALL!$B$58:$K$58</c:f>
              <c:numCache>
                <c:formatCode>0.000_ </c:formatCode>
                <c:ptCount val="10"/>
                <c:pt idx="0">
                  <c:v>10.761561275778622</c:v>
                </c:pt>
                <c:pt idx="1">
                  <c:v>5.400911994871592</c:v>
                </c:pt>
                <c:pt idx="2">
                  <c:v>5.4228161452831145</c:v>
                </c:pt>
                <c:pt idx="3">
                  <c:v>6.9769653262187887</c:v>
                </c:pt>
                <c:pt idx="4">
                  <c:v>9.1945842341059816</c:v>
                </c:pt>
                <c:pt idx="5">
                  <c:v>19.634317284677849</c:v>
                </c:pt>
                <c:pt idx="6">
                  <c:v>9.7180248280773611</c:v>
                </c:pt>
                <c:pt idx="7">
                  <c:v>1.5181258794441312</c:v>
                </c:pt>
                <c:pt idx="8">
                  <c:v>3.6428208823998389</c:v>
                </c:pt>
                <c:pt idx="9">
                  <c:v>3.7843248512529755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1123-401C-8065-0B0EF5A4E05D}"/>
            </c:ext>
          </c:extLst>
        </c:ser>
        <c:ser>
          <c:idx val="56"/>
          <c:order val="56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ALL!$B$59:$K$59</c:f>
              <c:numCache>
                <c:formatCode>0.000_ </c:formatCode>
                <c:ptCount val="10"/>
                <c:pt idx="0">
                  <c:v>4.8169288753544208</c:v>
                </c:pt>
                <c:pt idx="1">
                  <c:v>9.4850845191272839</c:v>
                </c:pt>
                <c:pt idx="2">
                  <c:v>26.677</c:v>
                </c:pt>
                <c:pt idx="3">
                  <c:v>2.1625556840498739</c:v>
                </c:pt>
                <c:pt idx="4">
                  <c:v>0</c:v>
                </c:pt>
                <c:pt idx="5">
                  <c:v>4.0452230393158857</c:v>
                </c:pt>
                <c:pt idx="6">
                  <c:v>0</c:v>
                </c:pt>
                <c:pt idx="7">
                  <c:v>2.0320755747076902</c:v>
                </c:pt>
                <c:pt idx="8">
                  <c:v>6.2759653732270237</c:v>
                </c:pt>
                <c:pt idx="9">
                  <c:v>8.8555822640119644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8-1123-401C-8065-0B0EF5A4E05D}"/>
            </c:ext>
          </c:extLst>
        </c:ser>
        <c:ser>
          <c:idx val="57"/>
          <c:order val="57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ALL!$B$60:$K$60</c:f>
              <c:numCache>
                <c:formatCode>0.000_ </c:formatCode>
                <c:ptCount val="10"/>
                <c:pt idx="0">
                  <c:v>0.4934698106877719</c:v>
                </c:pt>
                <c:pt idx="1">
                  <c:v>11.079139970874721</c:v>
                </c:pt>
                <c:pt idx="2">
                  <c:v>32.494</c:v>
                </c:pt>
                <c:pt idx="3">
                  <c:v>3.1282731582047636</c:v>
                </c:pt>
                <c:pt idx="4">
                  <c:v>6.5028604590246433</c:v>
                </c:pt>
                <c:pt idx="5">
                  <c:v>0</c:v>
                </c:pt>
                <c:pt idx="6">
                  <c:v>0.43811756357511777</c:v>
                </c:pt>
                <c:pt idx="7">
                  <c:v>1.1859383526566476</c:v>
                </c:pt>
                <c:pt idx="8">
                  <c:v>0</c:v>
                </c:pt>
                <c:pt idx="9">
                  <c:v>0.25285232585422479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9-1123-401C-8065-0B0EF5A4E05D}"/>
            </c:ext>
          </c:extLst>
        </c:ser>
        <c:ser>
          <c:idx val="58"/>
          <c:order val="58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ALL!$B$61:$K$61</c:f>
              <c:numCache>
                <c:formatCode>0.000_ </c:formatCode>
                <c:ptCount val="10"/>
                <c:pt idx="0">
                  <c:v>0.22524848760128435</c:v>
                </c:pt>
                <c:pt idx="1">
                  <c:v>1.7564244255021038</c:v>
                </c:pt>
                <c:pt idx="2">
                  <c:v>4.8220000000000027</c:v>
                </c:pt>
                <c:pt idx="3">
                  <c:v>2.0990815011506356</c:v>
                </c:pt>
                <c:pt idx="4">
                  <c:v>2.0448409658402795</c:v>
                </c:pt>
                <c:pt idx="5">
                  <c:v>0.78653816598383486</c:v>
                </c:pt>
                <c:pt idx="6">
                  <c:v>0.61819733107026664</c:v>
                </c:pt>
                <c:pt idx="7">
                  <c:v>0.48668862870409413</c:v>
                </c:pt>
                <c:pt idx="8">
                  <c:v>0.79244655363192607</c:v>
                </c:pt>
                <c:pt idx="9">
                  <c:v>0.91602946065857793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A-1123-401C-8065-0B0EF5A4E05D}"/>
            </c:ext>
          </c:extLst>
        </c:ser>
        <c:ser>
          <c:idx val="59"/>
          <c:order val="59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ALL!$B$62:$K$62</c:f>
              <c:numCache>
                <c:formatCode>0.000_ </c:formatCode>
                <c:ptCount val="10"/>
                <c:pt idx="0">
                  <c:v>1.447723846344168</c:v>
                </c:pt>
                <c:pt idx="1">
                  <c:v>1.4729078920836827</c:v>
                </c:pt>
                <c:pt idx="2">
                  <c:v>19.578000000000003</c:v>
                </c:pt>
                <c:pt idx="3">
                  <c:v>0.45382854173404752</c:v>
                </c:pt>
                <c:pt idx="4">
                  <c:v>0.31094875282322931</c:v>
                </c:pt>
                <c:pt idx="5">
                  <c:v>0.65571640803825559</c:v>
                </c:pt>
                <c:pt idx="6">
                  <c:v>18.111778896466532</c:v>
                </c:pt>
                <c:pt idx="7">
                  <c:v>2.0802324399575838</c:v>
                </c:pt>
                <c:pt idx="8">
                  <c:v>3.9582671279421078</c:v>
                </c:pt>
                <c:pt idx="9">
                  <c:v>1.6818365325333744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1123-401C-8065-0B0EF5A4E05D}"/>
            </c:ext>
          </c:extLst>
        </c:ser>
        <c:ser>
          <c:idx val="60"/>
          <c:order val="60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ALL!$B$63:$K$63</c:f>
              <c:numCache>
                <c:formatCode>0.000_ </c:formatCode>
                <c:ptCount val="10"/>
                <c:pt idx="0">
                  <c:v>2.0511906038412075E-2</c:v>
                </c:pt>
                <c:pt idx="1">
                  <c:v>2.3682310530325525E-2</c:v>
                </c:pt>
                <c:pt idx="2">
                  <c:v>16.846105485307994</c:v>
                </c:pt>
                <c:pt idx="3">
                  <c:v>3.1805294016268824E-2</c:v>
                </c:pt>
                <c:pt idx="4">
                  <c:v>3.2999527397949736E-2</c:v>
                </c:pt>
                <c:pt idx="5">
                  <c:v>3.3794822577949586E-2</c:v>
                </c:pt>
                <c:pt idx="6">
                  <c:v>5.6701353193979766E-2</c:v>
                </c:pt>
                <c:pt idx="7">
                  <c:v>4.6872947466516761E-2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C-1123-401C-8065-0B0EF5A4E05D}"/>
            </c:ext>
          </c:extLst>
        </c:ser>
        <c:ser>
          <c:idx val="61"/>
          <c:order val="61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ALL!$B$64:$K$64</c:f>
              <c:numCache>
                <c:formatCode>0.000_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12.848330743337947</c:v>
                </c:pt>
                <c:pt idx="3">
                  <c:v>10.240864398149256</c:v>
                </c:pt>
                <c:pt idx="4">
                  <c:v>0</c:v>
                </c:pt>
                <c:pt idx="5">
                  <c:v>2.5280508886750397</c:v>
                </c:pt>
                <c:pt idx="6">
                  <c:v>15.846768998905958</c:v>
                </c:pt>
                <c:pt idx="7">
                  <c:v>2.1184158383043359E-2</c:v>
                </c:pt>
                <c:pt idx="8">
                  <c:v>0.37212620755978243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1123-401C-8065-0B0EF5A4E05D}"/>
            </c:ext>
          </c:extLst>
        </c:ser>
        <c:ser>
          <c:idx val="62"/>
          <c:order val="62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ALL!$B$65:$K$65</c:f>
              <c:numCache>
                <c:formatCode>0.000_ </c:formatCode>
                <c:ptCount val="10"/>
                <c:pt idx="0">
                  <c:v>0</c:v>
                </c:pt>
                <c:pt idx="1">
                  <c:v>0.1143531496646446</c:v>
                </c:pt>
                <c:pt idx="2">
                  <c:v>19.97429924292036</c:v>
                </c:pt>
                <c:pt idx="3">
                  <c:v>0</c:v>
                </c:pt>
                <c:pt idx="4">
                  <c:v>0</c:v>
                </c:pt>
                <c:pt idx="5">
                  <c:v>1.1484799863193444</c:v>
                </c:pt>
                <c:pt idx="6">
                  <c:v>3.0535327901953835</c:v>
                </c:pt>
                <c:pt idx="7">
                  <c:v>0.65418870954673736</c:v>
                </c:pt>
                <c:pt idx="8">
                  <c:v>1.11476042811951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E-1123-401C-8065-0B0EF5A4E05D}"/>
            </c:ext>
          </c:extLst>
        </c:ser>
        <c:ser>
          <c:idx val="63"/>
          <c:order val="63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ALL!$B$66:$K$66</c:f>
              <c:numCache>
                <c:formatCode>0.000_ </c:formatCode>
                <c:ptCount val="10"/>
                <c:pt idx="0">
                  <c:v>8.0002283464483206</c:v>
                </c:pt>
                <c:pt idx="1">
                  <c:v>4.8689624346393856</c:v>
                </c:pt>
                <c:pt idx="2">
                  <c:v>6.2329735653062244</c:v>
                </c:pt>
                <c:pt idx="3">
                  <c:v>4.2434514940988564</c:v>
                </c:pt>
                <c:pt idx="4">
                  <c:v>3.6591725246125861E-2</c:v>
                </c:pt>
                <c:pt idx="5">
                  <c:v>5.5836880934325244</c:v>
                </c:pt>
                <c:pt idx="6">
                  <c:v>8.2098391173804792</c:v>
                </c:pt>
                <c:pt idx="7">
                  <c:v>5.2187605517437277</c:v>
                </c:pt>
                <c:pt idx="8">
                  <c:v>3.5977260661702779</c:v>
                </c:pt>
                <c:pt idx="9">
                  <c:v>3.5603802816563697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F-1123-401C-8065-0B0EF5A4E05D}"/>
            </c:ext>
          </c:extLst>
        </c:ser>
        <c:ser>
          <c:idx val="64"/>
          <c:order val="64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ALL!$B$67:$K$67</c:f>
              <c:numCache>
                <c:formatCode>0.000_ </c:formatCode>
                <c:ptCount val="10"/>
                <c:pt idx="0">
                  <c:v>13.642790619835502</c:v>
                </c:pt>
                <c:pt idx="1">
                  <c:v>13.378746553882571</c:v>
                </c:pt>
                <c:pt idx="2">
                  <c:v>49.743230431470707</c:v>
                </c:pt>
                <c:pt idx="3">
                  <c:v>17.706993677716738</c:v>
                </c:pt>
                <c:pt idx="4">
                  <c:v>11.982739455230615</c:v>
                </c:pt>
                <c:pt idx="5">
                  <c:v>16.094335775416098</c:v>
                </c:pt>
                <c:pt idx="6">
                  <c:v>21.021702161293451</c:v>
                </c:pt>
                <c:pt idx="7">
                  <c:v>2.2200296312999104</c:v>
                </c:pt>
                <c:pt idx="8">
                  <c:v>1.2182272469810371</c:v>
                </c:pt>
                <c:pt idx="9">
                  <c:v>1.9178732098532976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0-1123-401C-8065-0B0EF5A4E05D}"/>
            </c:ext>
          </c:extLst>
        </c:ser>
        <c:ser>
          <c:idx val="65"/>
          <c:order val="65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ALL!$B$68:$K$68</c:f>
              <c:numCache>
                <c:formatCode>0.000_ </c:formatCode>
                <c:ptCount val="10"/>
                <c:pt idx="0">
                  <c:v>3.0844621224953954</c:v>
                </c:pt>
                <c:pt idx="1">
                  <c:v>14.102128037092584</c:v>
                </c:pt>
                <c:pt idx="2">
                  <c:v>12.253332486653164</c:v>
                </c:pt>
                <c:pt idx="3">
                  <c:v>1.7111667285978527</c:v>
                </c:pt>
                <c:pt idx="4">
                  <c:v>0.79975372348811646</c:v>
                </c:pt>
                <c:pt idx="5">
                  <c:v>1.1962239747688557</c:v>
                </c:pt>
                <c:pt idx="6">
                  <c:v>0.94162034685945883</c:v>
                </c:pt>
                <c:pt idx="7">
                  <c:v>1.1038452595477395</c:v>
                </c:pt>
                <c:pt idx="8">
                  <c:v>5.0750110327174127</c:v>
                </c:pt>
                <c:pt idx="9">
                  <c:v>0.64208210938826227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1123-401C-8065-0B0EF5A4E05D}"/>
            </c:ext>
          </c:extLst>
        </c:ser>
        <c:ser>
          <c:idx val="66"/>
          <c:order val="66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ALL!$B$69:$K$69</c:f>
              <c:numCache>
                <c:formatCode>0.000_ </c:formatCode>
                <c:ptCount val="10"/>
                <c:pt idx="0">
                  <c:v>1.0549114056412208</c:v>
                </c:pt>
                <c:pt idx="1">
                  <c:v>16.621858855305675</c:v>
                </c:pt>
                <c:pt idx="2">
                  <c:v>3.5682329663189307</c:v>
                </c:pt>
                <c:pt idx="3">
                  <c:v>0.16488097440335991</c:v>
                </c:pt>
                <c:pt idx="4">
                  <c:v>3.3869795605378101</c:v>
                </c:pt>
                <c:pt idx="5">
                  <c:v>0</c:v>
                </c:pt>
                <c:pt idx="6">
                  <c:v>0.25210008066941114</c:v>
                </c:pt>
                <c:pt idx="7">
                  <c:v>1.7051016785949784</c:v>
                </c:pt>
                <c:pt idx="8">
                  <c:v>1.5351084371707273</c:v>
                </c:pt>
                <c:pt idx="9">
                  <c:v>1.5106926377849135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2-1123-401C-8065-0B0EF5A4E05D}"/>
            </c:ext>
          </c:extLst>
        </c:ser>
        <c:ser>
          <c:idx val="67"/>
          <c:order val="67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ALL!$B$70:$K$70</c:f>
              <c:numCache>
                <c:formatCode>0.000_ </c:formatCode>
                <c:ptCount val="10"/>
                <c:pt idx="0">
                  <c:v>33.490301792949552</c:v>
                </c:pt>
                <c:pt idx="1">
                  <c:v>2.0135397741888568</c:v>
                </c:pt>
                <c:pt idx="2">
                  <c:v>13.710018938761692</c:v>
                </c:pt>
                <c:pt idx="3">
                  <c:v>1.1183722918633165</c:v>
                </c:pt>
                <c:pt idx="4">
                  <c:v>5.8429002009741993</c:v>
                </c:pt>
                <c:pt idx="5">
                  <c:v>4.501884311564325</c:v>
                </c:pt>
                <c:pt idx="6">
                  <c:v>11.081010274108145</c:v>
                </c:pt>
                <c:pt idx="7">
                  <c:v>2.9579819456024623</c:v>
                </c:pt>
                <c:pt idx="8">
                  <c:v>0.49027815262428831</c:v>
                </c:pt>
                <c:pt idx="9">
                  <c:v>0.867558692482433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3-1123-401C-8065-0B0EF5A4E05D}"/>
            </c:ext>
          </c:extLst>
        </c:ser>
        <c:ser>
          <c:idx val="68"/>
          <c:order val="68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ALL!$B$71:$K$71</c:f>
              <c:numCache>
                <c:formatCode>0.000_ </c:formatCode>
                <c:ptCount val="10"/>
                <c:pt idx="0">
                  <c:v>0.27511921574790144</c:v>
                </c:pt>
                <c:pt idx="1">
                  <c:v>0.70333930962350166</c:v>
                </c:pt>
                <c:pt idx="2">
                  <c:v>7.5931785447749149</c:v>
                </c:pt>
                <c:pt idx="3">
                  <c:v>1.1415950549573068</c:v>
                </c:pt>
                <c:pt idx="4">
                  <c:v>1.9466497299366168</c:v>
                </c:pt>
                <c:pt idx="5">
                  <c:v>8.317987329261058</c:v>
                </c:pt>
                <c:pt idx="6">
                  <c:v>8.827921569250293</c:v>
                </c:pt>
                <c:pt idx="7">
                  <c:v>7.0583745782377143</c:v>
                </c:pt>
                <c:pt idx="8">
                  <c:v>1.0067544087849711E-2</c:v>
                </c:pt>
                <c:pt idx="9">
                  <c:v>0.30615419960335188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4-1123-401C-8065-0B0EF5A4E05D}"/>
            </c:ext>
          </c:extLst>
        </c:ser>
        <c:ser>
          <c:idx val="69"/>
          <c:order val="69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ALL!$B$72:$K$72</c:f>
              <c:numCache>
                <c:formatCode>0.000_ </c:formatCode>
                <c:ptCount val="10"/>
                <c:pt idx="0">
                  <c:v>0</c:v>
                </c:pt>
                <c:pt idx="1">
                  <c:v>0.16189526621453965</c:v>
                </c:pt>
                <c:pt idx="2">
                  <c:v>4.5958141057684614</c:v>
                </c:pt>
                <c:pt idx="3">
                  <c:v>0.81090306677037916</c:v>
                </c:pt>
                <c:pt idx="4">
                  <c:v>1.9303894173173504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0.29294491539607037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5-1123-401C-8065-0B0EF5A4E05D}"/>
            </c:ext>
          </c:extLst>
        </c:ser>
        <c:ser>
          <c:idx val="70"/>
          <c:order val="70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ALL!$B$73:$K$73</c:f>
              <c:numCache>
                <c:formatCode>0.000_ </c:formatCode>
                <c:ptCount val="10"/>
                <c:pt idx="0">
                  <c:v>0.20183240319507689</c:v>
                </c:pt>
                <c:pt idx="1">
                  <c:v>0.43387975710508186</c:v>
                </c:pt>
                <c:pt idx="2">
                  <c:v>9.7054869059893107</c:v>
                </c:pt>
                <c:pt idx="3">
                  <c:v>5.0361079367301613</c:v>
                </c:pt>
                <c:pt idx="4">
                  <c:v>3.5544110113186633</c:v>
                </c:pt>
                <c:pt idx="5">
                  <c:v>2.6133475882182537</c:v>
                </c:pt>
                <c:pt idx="6">
                  <c:v>9.061038262576421</c:v>
                </c:pt>
                <c:pt idx="7">
                  <c:v>0</c:v>
                </c:pt>
                <c:pt idx="8">
                  <c:v>0</c:v>
                </c:pt>
                <c:pt idx="9">
                  <c:v>6.2241219453784904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6-1123-401C-8065-0B0EF5A4E05D}"/>
            </c:ext>
          </c:extLst>
        </c:ser>
        <c:ser>
          <c:idx val="71"/>
          <c:order val="71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ALL!$B$74:$K$74</c:f>
              <c:numCache>
                <c:formatCode>0.000_ </c:formatCode>
                <c:ptCount val="10"/>
                <c:pt idx="0">
                  <c:v>0.80401803927974669</c:v>
                </c:pt>
                <c:pt idx="1">
                  <c:v>1.1638614846498285</c:v>
                </c:pt>
                <c:pt idx="2">
                  <c:v>31.909915356797363</c:v>
                </c:pt>
                <c:pt idx="3">
                  <c:v>0.16478823353093652</c:v>
                </c:pt>
                <c:pt idx="4">
                  <c:v>2.4144682720650721</c:v>
                </c:pt>
                <c:pt idx="5">
                  <c:v>4.8355456961564869</c:v>
                </c:pt>
                <c:pt idx="6">
                  <c:v>2.6785671610385577</c:v>
                </c:pt>
                <c:pt idx="7">
                  <c:v>0.23177134562735091</c:v>
                </c:pt>
                <c:pt idx="8">
                  <c:v>0.24039364801324226</c:v>
                </c:pt>
                <c:pt idx="9">
                  <c:v>1.2106812794837172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7-1123-401C-8065-0B0EF5A4E05D}"/>
            </c:ext>
          </c:extLst>
        </c:ser>
        <c:ser>
          <c:idx val="72"/>
          <c:order val="72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ALL!$B$75:$K$75</c:f>
              <c:numCache>
                <c:formatCode>0.000_ </c:formatCode>
                <c:ptCount val="10"/>
                <c:pt idx="0">
                  <c:v>40.135087898765661</c:v>
                </c:pt>
                <c:pt idx="1">
                  <c:v>1.787721843077442</c:v>
                </c:pt>
                <c:pt idx="2">
                  <c:v>11.158744298805587</c:v>
                </c:pt>
                <c:pt idx="3">
                  <c:v>7.5703220796479513</c:v>
                </c:pt>
                <c:pt idx="4">
                  <c:v>10.504138467256361</c:v>
                </c:pt>
                <c:pt idx="5">
                  <c:v>1.912279449750681</c:v>
                </c:pt>
                <c:pt idx="6">
                  <c:v>4.9083070971804972</c:v>
                </c:pt>
                <c:pt idx="7">
                  <c:v>7.6465762914172899</c:v>
                </c:pt>
                <c:pt idx="8">
                  <c:v>6.3962375871549</c:v>
                </c:pt>
                <c:pt idx="9">
                  <c:v>4.8137322710239694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8-1123-401C-8065-0B0EF5A4E05D}"/>
            </c:ext>
          </c:extLst>
        </c:ser>
        <c:ser>
          <c:idx val="73"/>
          <c:order val="73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ALL!$B$76:$K$76</c:f>
              <c:numCache>
                <c:formatCode>0.000_ </c:formatCode>
                <c:ptCount val="10"/>
                <c:pt idx="0">
                  <c:v>1.5100645800317096</c:v>
                </c:pt>
                <c:pt idx="1">
                  <c:v>0.21964960018446078</c:v>
                </c:pt>
                <c:pt idx="2">
                  <c:v>7.8067929546843047</c:v>
                </c:pt>
                <c:pt idx="3">
                  <c:v>1.1900425927438647</c:v>
                </c:pt>
                <c:pt idx="4">
                  <c:v>13.38539684966527</c:v>
                </c:pt>
                <c:pt idx="5">
                  <c:v>0.97331692433785122</c:v>
                </c:pt>
                <c:pt idx="6">
                  <c:v>0.49700508167216384</c:v>
                </c:pt>
                <c:pt idx="7">
                  <c:v>16.484862476969397</c:v>
                </c:pt>
                <c:pt idx="8">
                  <c:v>0.5015130373332255</c:v>
                </c:pt>
                <c:pt idx="9">
                  <c:v>1.213918664526382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9-1123-401C-8065-0B0EF5A4E05D}"/>
            </c:ext>
          </c:extLst>
        </c:ser>
        <c:ser>
          <c:idx val="74"/>
          <c:order val="74"/>
          <c:spPr>
            <a:ln w="222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ALL!$B$77:$K$77</c:f>
              <c:numCache>
                <c:formatCode>0.000_ </c:formatCode>
                <c:ptCount val="10"/>
                <c:pt idx="0">
                  <c:v>0.34152796738872837</c:v>
                </c:pt>
                <c:pt idx="1">
                  <c:v>1.6336343886631184</c:v>
                </c:pt>
                <c:pt idx="2">
                  <c:v>8.0016419961693543</c:v>
                </c:pt>
                <c:pt idx="3">
                  <c:v>2.289720602768142</c:v>
                </c:pt>
                <c:pt idx="4">
                  <c:v>8.982250558367511</c:v>
                </c:pt>
                <c:pt idx="5">
                  <c:v>0.71342766446651495</c:v>
                </c:pt>
                <c:pt idx="6">
                  <c:v>1.6633182266359086</c:v>
                </c:pt>
                <c:pt idx="7">
                  <c:v>1.4219053015498062</c:v>
                </c:pt>
                <c:pt idx="8">
                  <c:v>0.56913414344659685</c:v>
                </c:pt>
                <c:pt idx="9">
                  <c:v>0.99019493723656637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A-1123-401C-8065-0B0EF5A4E05D}"/>
            </c:ext>
          </c:extLst>
        </c:ser>
        <c:ser>
          <c:idx val="75"/>
          <c:order val="75"/>
          <c:spPr>
            <a:ln w="2222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ALL!$B$78:$K$78</c:f>
              <c:numCache>
                <c:formatCode>0.000_ </c:formatCode>
                <c:ptCount val="10"/>
                <c:pt idx="0">
                  <c:v>2.660039820508203</c:v>
                </c:pt>
                <c:pt idx="1">
                  <c:v>1.9264804471826764</c:v>
                </c:pt>
                <c:pt idx="2">
                  <c:v>44.007375639214651</c:v>
                </c:pt>
                <c:pt idx="3">
                  <c:v>0.59220437604563614</c:v>
                </c:pt>
                <c:pt idx="4">
                  <c:v>0.45724584696552739</c:v>
                </c:pt>
                <c:pt idx="5">
                  <c:v>1.6912572125678835</c:v>
                </c:pt>
                <c:pt idx="6">
                  <c:v>16.207314446829876</c:v>
                </c:pt>
                <c:pt idx="7">
                  <c:v>0.33521291347666704</c:v>
                </c:pt>
                <c:pt idx="8">
                  <c:v>0.78641776237562766</c:v>
                </c:pt>
                <c:pt idx="9">
                  <c:v>10.157102274334385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B-1123-401C-8065-0B0EF5A4E05D}"/>
            </c:ext>
          </c:extLst>
        </c:ser>
        <c:ser>
          <c:idx val="76"/>
          <c:order val="76"/>
          <c:spPr>
            <a:ln w="2222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ALL!$B$79:$K$79</c:f>
              <c:numCache>
                <c:formatCode>0.000_ </c:formatCode>
                <c:ptCount val="10"/>
                <c:pt idx="0">
                  <c:v>1.7853194913842829</c:v>
                </c:pt>
                <c:pt idx="1">
                  <c:v>19.994483861530291</c:v>
                </c:pt>
                <c:pt idx="2">
                  <c:v>33.387</c:v>
                </c:pt>
                <c:pt idx="3">
                  <c:v>2.6420535418379689</c:v>
                </c:pt>
                <c:pt idx="4">
                  <c:v>0.30387088301888077</c:v>
                </c:pt>
                <c:pt idx="5">
                  <c:v>1.4853591261359267</c:v>
                </c:pt>
                <c:pt idx="6">
                  <c:v>3.6030369808439691</c:v>
                </c:pt>
                <c:pt idx="7">
                  <c:v>1.2889670842901713</c:v>
                </c:pt>
                <c:pt idx="8">
                  <c:v>2.133234256522722</c:v>
                </c:pt>
                <c:pt idx="9">
                  <c:v>0.38247527502021972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C-1123-401C-8065-0B0EF5A4E05D}"/>
            </c:ext>
          </c:extLst>
        </c:ser>
        <c:ser>
          <c:idx val="77"/>
          <c:order val="77"/>
          <c:spPr>
            <a:ln w="2222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ALL!$B$80:$K$80</c:f>
              <c:numCache>
                <c:formatCode>0.000_ </c:formatCode>
                <c:ptCount val="10"/>
                <c:pt idx="0">
                  <c:v>4.4763583266698714E-2</c:v>
                </c:pt>
                <c:pt idx="1">
                  <c:v>4.6324653057780045</c:v>
                </c:pt>
                <c:pt idx="2">
                  <c:v>4.0279999999999987</c:v>
                </c:pt>
                <c:pt idx="3">
                  <c:v>12.121409919398619</c:v>
                </c:pt>
                <c:pt idx="4">
                  <c:v>1.1727955610170038</c:v>
                </c:pt>
                <c:pt idx="5">
                  <c:v>0.73203319157864399</c:v>
                </c:pt>
                <c:pt idx="6">
                  <c:v>0.32083458043342311</c:v>
                </c:pt>
                <c:pt idx="7">
                  <c:v>4.8934370151787014</c:v>
                </c:pt>
                <c:pt idx="8">
                  <c:v>1.1485658224287689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D-1123-401C-8065-0B0EF5A4E05D}"/>
            </c:ext>
          </c:extLst>
        </c:ser>
        <c:ser>
          <c:idx val="78"/>
          <c:order val="78"/>
          <c:spPr>
            <a:ln w="2222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ALL!$B$81:$K$81</c:f>
              <c:numCache>
                <c:formatCode>0.000_ </c:formatCode>
                <c:ptCount val="10"/>
                <c:pt idx="0">
                  <c:v>0.10223093007481765</c:v>
                </c:pt>
                <c:pt idx="1">
                  <c:v>0.45567681111976555</c:v>
                </c:pt>
                <c:pt idx="2">
                  <c:v>4.0259999999999962</c:v>
                </c:pt>
                <c:pt idx="3">
                  <c:v>0.14709791136559502</c:v>
                </c:pt>
                <c:pt idx="4">
                  <c:v>8.0168288448909664E-2</c:v>
                </c:pt>
                <c:pt idx="5">
                  <c:v>5.7973216179602858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4.580008714559284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E-1123-401C-8065-0B0EF5A4E05D}"/>
            </c:ext>
          </c:extLst>
        </c:ser>
        <c:ser>
          <c:idx val="79"/>
          <c:order val="79"/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ALL!$B$82:$K$82</c:f>
              <c:numCache>
                <c:formatCode>0.000_ </c:formatCode>
                <c:ptCount val="10"/>
                <c:pt idx="0">
                  <c:v>5.3323916219353356</c:v>
                </c:pt>
                <c:pt idx="1">
                  <c:v>0.62685867188155331</c:v>
                </c:pt>
                <c:pt idx="2">
                  <c:v>18.826043361790532</c:v>
                </c:pt>
                <c:pt idx="3">
                  <c:v>6.7083695317148417E-2</c:v>
                </c:pt>
                <c:pt idx="4">
                  <c:v>0.16103661031018751</c:v>
                </c:pt>
                <c:pt idx="5">
                  <c:v>9.4927045516128225E-2</c:v>
                </c:pt>
                <c:pt idx="6">
                  <c:v>1.9043151074933151</c:v>
                </c:pt>
                <c:pt idx="7">
                  <c:v>4.1625497186359266E-2</c:v>
                </c:pt>
                <c:pt idx="8">
                  <c:v>4.0776101831896359E-2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F-1123-401C-8065-0B0EF5A4E05D}"/>
            </c:ext>
          </c:extLst>
        </c:ser>
        <c:ser>
          <c:idx val="80"/>
          <c:order val="80"/>
          <c:spPr>
            <a:ln w="2222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ALL!$B$83:$K$83</c:f>
              <c:numCache>
                <c:formatCode>0.000_ </c:formatCode>
                <c:ptCount val="10"/>
                <c:pt idx="0">
                  <c:v>3.0697303081686229</c:v>
                </c:pt>
                <c:pt idx="1">
                  <c:v>0.15194189858431173</c:v>
                </c:pt>
                <c:pt idx="2">
                  <c:v>9.8429901137935047</c:v>
                </c:pt>
                <c:pt idx="3">
                  <c:v>0.20377420205088725</c:v>
                </c:pt>
                <c:pt idx="4">
                  <c:v>8.9404181147521911E-2</c:v>
                </c:pt>
                <c:pt idx="5">
                  <c:v>8.612778641387564E-2</c:v>
                </c:pt>
                <c:pt idx="6">
                  <c:v>8.6280401690622455E-2</c:v>
                </c:pt>
                <c:pt idx="7">
                  <c:v>0.81956212576965726</c:v>
                </c:pt>
                <c:pt idx="8">
                  <c:v>0.80447961551742253</c:v>
                </c:pt>
                <c:pt idx="9">
                  <c:v>0.23930241706558064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0-1123-401C-8065-0B0EF5A4E05D}"/>
            </c:ext>
          </c:extLst>
        </c:ser>
        <c:ser>
          <c:idx val="81"/>
          <c:order val="81"/>
          <c:spPr>
            <a:ln w="2222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ALL!$B$84:$K$84</c:f>
              <c:numCache>
                <c:formatCode>0.000_ </c:formatCode>
                <c:ptCount val="10"/>
                <c:pt idx="0">
                  <c:v>5.9853067700457601</c:v>
                </c:pt>
                <c:pt idx="1">
                  <c:v>0.19603946021182139</c:v>
                </c:pt>
                <c:pt idx="2">
                  <c:v>4.2536293824642613</c:v>
                </c:pt>
                <c:pt idx="3">
                  <c:v>0</c:v>
                </c:pt>
                <c:pt idx="4">
                  <c:v>0.18390837754607503</c:v>
                </c:pt>
                <c:pt idx="5">
                  <c:v>4.2455159688729083</c:v>
                </c:pt>
                <c:pt idx="6">
                  <c:v>0.13151250772705936</c:v>
                </c:pt>
                <c:pt idx="7">
                  <c:v>2.4846933596992287</c:v>
                </c:pt>
                <c:pt idx="8">
                  <c:v>1.1062948256090195</c:v>
                </c:pt>
                <c:pt idx="9">
                  <c:v>1.7720241221963917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1-1123-401C-8065-0B0EF5A4E05D}"/>
            </c:ext>
          </c:extLst>
        </c:ser>
        <c:ser>
          <c:idx val="82"/>
          <c:order val="82"/>
          <c:spPr>
            <a:ln w="2222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ALL!$B$85:$K$85</c:f>
              <c:numCache>
                <c:formatCode>0.000_ </c:formatCode>
                <c:ptCount val="10"/>
                <c:pt idx="0">
                  <c:v>1.6383820018539623</c:v>
                </c:pt>
                <c:pt idx="1">
                  <c:v>0</c:v>
                </c:pt>
                <c:pt idx="2">
                  <c:v>9.8489521114082379</c:v>
                </c:pt>
                <c:pt idx="3">
                  <c:v>5.2601886455198752</c:v>
                </c:pt>
                <c:pt idx="4">
                  <c:v>0</c:v>
                </c:pt>
                <c:pt idx="5">
                  <c:v>11.675961043391595</c:v>
                </c:pt>
                <c:pt idx="6">
                  <c:v>0</c:v>
                </c:pt>
                <c:pt idx="7">
                  <c:v>3.2882729668715314</c:v>
                </c:pt>
                <c:pt idx="8">
                  <c:v>1.7244975318955547</c:v>
                </c:pt>
                <c:pt idx="9">
                  <c:v>0.25172319439554869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2-1123-401C-8065-0B0EF5A4E05D}"/>
            </c:ext>
          </c:extLst>
        </c:ser>
        <c:ser>
          <c:idx val="83"/>
          <c:order val="83"/>
          <c:spPr>
            <a:ln w="2222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ALL!$B$86:$K$86</c:f>
              <c:numCache>
                <c:formatCode>0.000_ </c:formatCode>
                <c:ptCount val="10"/>
                <c:pt idx="0">
                  <c:v>1.5687525432032601</c:v>
                </c:pt>
                <c:pt idx="1">
                  <c:v>2.7314987943132465</c:v>
                </c:pt>
                <c:pt idx="2">
                  <c:v>5.1893973761078485</c:v>
                </c:pt>
                <c:pt idx="3">
                  <c:v>11.216886177876837</c:v>
                </c:pt>
                <c:pt idx="4">
                  <c:v>3.2665015500628769</c:v>
                </c:pt>
                <c:pt idx="5">
                  <c:v>7.6757777938275495</c:v>
                </c:pt>
                <c:pt idx="6">
                  <c:v>3.0155738734116184</c:v>
                </c:pt>
                <c:pt idx="7">
                  <c:v>5.417134259533718E-2</c:v>
                </c:pt>
                <c:pt idx="8">
                  <c:v>3.6638377743477228</c:v>
                </c:pt>
                <c:pt idx="9">
                  <c:v>0.13280625303973892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3-1123-401C-8065-0B0EF5A4E05D}"/>
            </c:ext>
          </c:extLst>
        </c:ser>
        <c:ser>
          <c:idx val="84"/>
          <c:order val="84"/>
          <c:spPr>
            <a:ln w="2222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ALL!$B$87:$K$87</c:f>
              <c:numCache>
                <c:formatCode>0.000_ </c:formatCode>
                <c:ptCount val="10"/>
                <c:pt idx="0">
                  <c:v>0.54816369002094234</c:v>
                </c:pt>
                <c:pt idx="1">
                  <c:v>15.614551137594418</c:v>
                </c:pt>
                <c:pt idx="2">
                  <c:v>10.453748957525832</c:v>
                </c:pt>
                <c:pt idx="3">
                  <c:v>0.85255520578998301</c:v>
                </c:pt>
                <c:pt idx="4">
                  <c:v>2.6538846819107391</c:v>
                </c:pt>
                <c:pt idx="5">
                  <c:v>6.7397291923371796</c:v>
                </c:pt>
                <c:pt idx="6">
                  <c:v>3.3335855468051427</c:v>
                </c:pt>
                <c:pt idx="7">
                  <c:v>2.9547485739862793</c:v>
                </c:pt>
                <c:pt idx="8">
                  <c:v>11.395266793532656</c:v>
                </c:pt>
                <c:pt idx="9">
                  <c:v>11.438229848368266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4-1123-401C-8065-0B0EF5A4E05D}"/>
            </c:ext>
          </c:extLst>
        </c:ser>
        <c:ser>
          <c:idx val="85"/>
          <c:order val="85"/>
          <c:spPr>
            <a:ln w="2222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ALL!$B$88:$K$88</c:f>
              <c:numCache>
                <c:formatCode>0.000_ </c:formatCode>
                <c:ptCount val="10"/>
                <c:pt idx="0">
                  <c:v>0.4282781784829055</c:v>
                </c:pt>
                <c:pt idx="1">
                  <c:v>1.2746472935813564</c:v>
                </c:pt>
                <c:pt idx="2">
                  <c:v>20.237571246220188</c:v>
                </c:pt>
                <c:pt idx="3">
                  <c:v>1.4601412864623597</c:v>
                </c:pt>
                <c:pt idx="4">
                  <c:v>1.7022920936991284</c:v>
                </c:pt>
                <c:pt idx="5">
                  <c:v>1.9251853915310591</c:v>
                </c:pt>
                <c:pt idx="6">
                  <c:v>4.0783107527368969</c:v>
                </c:pt>
                <c:pt idx="7">
                  <c:v>5.0216963510041985</c:v>
                </c:pt>
                <c:pt idx="8">
                  <c:v>12.3053638014994</c:v>
                </c:pt>
                <c:pt idx="9">
                  <c:v>1.7737208766043935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5-1123-401C-8065-0B0EF5A4E05D}"/>
            </c:ext>
          </c:extLst>
        </c:ser>
        <c:ser>
          <c:idx val="86"/>
          <c:order val="86"/>
          <c:spPr>
            <a:ln w="2222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ALL!$B$89:$K$89</c:f>
              <c:numCache>
                <c:formatCode>0.000_ </c:formatCode>
                <c:ptCount val="10"/>
                <c:pt idx="0">
                  <c:v>0</c:v>
                </c:pt>
                <c:pt idx="1">
                  <c:v>1.4112564631982494</c:v>
                </c:pt>
                <c:pt idx="2">
                  <c:v>4.2515124686058137</c:v>
                </c:pt>
                <c:pt idx="3">
                  <c:v>3.2431788056381805</c:v>
                </c:pt>
                <c:pt idx="4">
                  <c:v>10.09432387209322</c:v>
                </c:pt>
                <c:pt idx="5">
                  <c:v>9.727058907878984</c:v>
                </c:pt>
                <c:pt idx="6">
                  <c:v>15.812015495323408</c:v>
                </c:pt>
                <c:pt idx="7">
                  <c:v>1.6932031202334414</c:v>
                </c:pt>
                <c:pt idx="8">
                  <c:v>0.54606273787113935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6-1123-401C-8065-0B0EF5A4E05D}"/>
            </c:ext>
          </c:extLst>
        </c:ser>
        <c:ser>
          <c:idx val="87"/>
          <c:order val="87"/>
          <c:spPr>
            <a:ln w="2222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ALL!$B$90:$K$90</c:f>
              <c:numCache>
                <c:formatCode>0.000_ </c:formatCode>
                <c:ptCount val="10"/>
                <c:pt idx="0">
                  <c:v>0.44120224655601703</c:v>
                </c:pt>
                <c:pt idx="1">
                  <c:v>0.5953443146736106</c:v>
                </c:pt>
                <c:pt idx="2">
                  <c:v>7.2851135854085385</c:v>
                </c:pt>
                <c:pt idx="3">
                  <c:v>15.777909085581854</c:v>
                </c:pt>
                <c:pt idx="4">
                  <c:v>4.1213844369033552</c:v>
                </c:pt>
                <c:pt idx="5">
                  <c:v>0.75182714349688595</c:v>
                </c:pt>
                <c:pt idx="6">
                  <c:v>10.596149848150471</c:v>
                </c:pt>
                <c:pt idx="7">
                  <c:v>0.98518344126791391</c:v>
                </c:pt>
                <c:pt idx="8">
                  <c:v>1.3607894240564136</c:v>
                </c:pt>
                <c:pt idx="9">
                  <c:v>0.95015894931564304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7-1123-401C-8065-0B0EF5A4E05D}"/>
            </c:ext>
          </c:extLst>
        </c:ser>
        <c:ser>
          <c:idx val="88"/>
          <c:order val="88"/>
          <c:spPr>
            <a:ln w="2222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ALL!$B$91:$K$91</c:f>
              <c:numCache>
                <c:formatCode>0.000_ </c:formatCode>
                <c:ptCount val="10"/>
                <c:pt idx="0">
                  <c:v>0.64307879163100878</c:v>
                </c:pt>
                <c:pt idx="1">
                  <c:v>1.0553353983200395</c:v>
                </c:pt>
                <c:pt idx="2">
                  <c:v>16.994587640230506</c:v>
                </c:pt>
                <c:pt idx="3">
                  <c:v>0.98126825191991429</c:v>
                </c:pt>
                <c:pt idx="4">
                  <c:v>0</c:v>
                </c:pt>
                <c:pt idx="5">
                  <c:v>0.18922022400276717</c:v>
                </c:pt>
                <c:pt idx="6">
                  <c:v>0</c:v>
                </c:pt>
                <c:pt idx="7">
                  <c:v>0.21765416696954532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8-1123-401C-8065-0B0EF5A4E05D}"/>
            </c:ext>
          </c:extLst>
        </c:ser>
        <c:ser>
          <c:idx val="89"/>
          <c:order val="89"/>
          <c:spPr>
            <a:ln w="2222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ALL!$B$92:$K$92</c:f>
              <c:numCache>
                <c:formatCode>0.000_ </c:formatCode>
                <c:ptCount val="10"/>
                <c:pt idx="0">
                  <c:v>0.84595391367927597</c:v>
                </c:pt>
                <c:pt idx="1">
                  <c:v>0.66650117655754926</c:v>
                </c:pt>
                <c:pt idx="2">
                  <c:v>7.3655021815898962</c:v>
                </c:pt>
                <c:pt idx="3">
                  <c:v>2.9652666507101131</c:v>
                </c:pt>
                <c:pt idx="4">
                  <c:v>1.3738557453121505</c:v>
                </c:pt>
                <c:pt idx="5">
                  <c:v>0.24670848992900574</c:v>
                </c:pt>
                <c:pt idx="6">
                  <c:v>7.816399451917988E-2</c:v>
                </c:pt>
                <c:pt idx="7">
                  <c:v>0.89495803535434959</c:v>
                </c:pt>
                <c:pt idx="8">
                  <c:v>0.25872980334491302</c:v>
                </c:pt>
                <c:pt idx="9">
                  <c:v>0.52617407703739616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9-1123-401C-8065-0B0EF5A4E05D}"/>
            </c:ext>
          </c:extLst>
        </c:ser>
        <c:ser>
          <c:idx val="90"/>
          <c:order val="90"/>
          <c:spPr>
            <a:ln w="22225" cap="rnd">
              <a:solidFill>
                <a:schemeClr val="accent1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ALL!$B$93:$K$93</c:f>
              <c:numCache>
                <c:formatCode>0.000_ </c:formatCode>
                <c:ptCount val="10"/>
                <c:pt idx="0">
                  <c:v>0.57785628072365114</c:v>
                </c:pt>
                <c:pt idx="1">
                  <c:v>1.3773041273799755</c:v>
                </c:pt>
                <c:pt idx="2">
                  <c:v>16.63393704274614</c:v>
                </c:pt>
                <c:pt idx="3">
                  <c:v>13.643963236931533</c:v>
                </c:pt>
                <c:pt idx="4">
                  <c:v>9.003597017955471</c:v>
                </c:pt>
                <c:pt idx="5">
                  <c:v>1.3327175505970281</c:v>
                </c:pt>
                <c:pt idx="6">
                  <c:v>0.41455377706009244</c:v>
                </c:pt>
                <c:pt idx="7">
                  <c:v>1.2639186724251363</c:v>
                </c:pt>
                <c:pt idx="8">
                  <c:v>3.0077089880137926</c:v>
                </c:pt>
                <c:pt idx="9">
                  <c:v>0.44033608424260606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A-1123-401C-8065-0B0EF5A4E05D}"/>
            </c:ext>
          </c:extLst>
        </c:ser>
        <c:ser>
          <c:idx val="91"/>
          <c:order val="91"/>
          <c:spPr>
            <a:ln w="22225" cap="rnd">
              <a:solidFill>
                <a:schemeClr val="accent2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ALL!$B$94:$K$94</c:f>
              <c:numCache>
                <c:formatCode>0.000_ </c:formatCode>
                <c:ptCount val="10"/>
                <c:pt idx="0">
                  <c:v>2.5834995463543891</c:v>
                </c:pt>
                <c:pt idx="1">
                  <c:v>0.51221283002511697</c:v>
                </c:pt>
                <c:pt idx="2">
                  <c:v>11.423584905140487</c:v>
                </c:pt>
                <c:pt idx="3">
                  <c:v>0.78014763808273813</c:v>
                </c:pt>
                <c:pt idx="4">
                  <c:v>1.6992437888518594</c:v>
                </c:pt>
                <c:pt idx="5">
                  <c:v>6.9673924609192852</c:v>
                </c:pt>
                <c:pt idx="6">
                  <c:v>1.0599078341013595</c:v>
                </c:pt>
                <c:pt idx="7">
                  <c:v>2.8775848348644004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B-1123-401C-8065-0B0EF5A4E05D}"/>
            </c:ext>
          </c:extLst>
        </c:ser>
        <c:ser>
          <c:idx val="92"/>
          <c:order val="92"/>
          <c:spPr>
            <a:ln w="22225" cap="rnd">
              <a:solidFill>
                <a:schemeClr val="accent3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ALL!$B$95:$K$95</c:f>
              <c:numCache>
                <c:formatCode>0.000_ </c:formatCode>
                <c:ptCount val="10"/>
                <c:pt idx="0">
                  <c:v>0.70741590927683262</c:v>
                </c:pt>
                <c:pt idx="1">
                  <c:v>0.42207768823284653</c:v>
                </c:pt>
                <c:pt idx="2">
                  <c:v>8.5726551315594648</c:v>
                </c:pt>
                <c:pt idx="3">
                  <c:v>1.572436559657163</c:v>
                </c:pt>
                <c:pt idx="4">
                  <c:v>0.23399187852646008</c:v>
                </c:pt>
                <c:pt idx="5">
                  <c:v>6.6476495473530619</c:v>
                </c:pt>
                <c:pt idx="6">
                  <c:v>0</c:v>
                </c:pt>
                <c:pt idx="7">
                  <c:v>0.17713041306379296</c:v>
                </c:pt>
                <c:pt idx="8">
                  <c:v>0.48370256449963378</c:v>
                </c:pt>
                <c:pt idx="9">
                  <c:v>2.0679011641983003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C-1123-401C-8065-0B0EF5A4E05D}"/>
            </c:ext>
          </c:extLst>
        </c:ser>
        <c:ser>
          <c:idx val="93"/>
          <c:order val="93"/>
          <c:spPr>
            <a:ln w="22225" cap="rnd">
              <a:solidFill>
                <a:schemeClr val="accent4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ALL!$B$96:$K$96</c:f>
              <c:numCache>
                <c:formatCode>0.000_ </c:formatCode>
                <c:ptCount val="10"/>
                <c:pt idx="0">
                  <c:v>2.744922776735752</c:v>
                </c:pt>
                <c:pt idx="1">
                  <c:v>3.5568351846159771</c:v>
                </c:pt>
                <c:pt idx="2">
                  <c:v>11.569418497566609</c:v>
                </c:pt>
                <c:pt idx="3">
                  <c:v>25.445080163468006</c:v>
                </c:pt>
                <c:pt idx="4">
                  <c:v>0.44400834514367737</c:v>
                </c:pt>
                <c:pt idx="5">
                  <c:v>0.29047170017608437</c:v>
                </c:pt>
                <c:pt idx="6">
                  <c:v>0.18397076796280132</c:v>
                </c:pt>
                <c:pt idx="7">
                  <c:v>0.78447002698581514</c:v>
                </c:pt>
                <c:pt idx="8">
                  <c:v>1.1737766891474202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D-1123-401C-8065-0B0EF5A4E05D}"/>
            </c:ext>
          </c:extLst>
        </c:ser>
        <c:ser>
          <c:idx val="94"/>
          <c:order val="94"/>
          <c:spPr>
            <a:ln w="22225" cap="rnd">
              <a:solidFill>
                <a:schemeClr val="accent5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ALL!$B$97:$K$97</c:f>
              <c:numCache>
                <c:formatCode>0.000_ </c:formatCode>
                <c:ptCount val="10"/>
                <c:pt idx="0">
                  <c:v>0.11139471157951419</c:v>
                </c:pt>
                <c:pt idx="1">
                  <c:v>2.6618010861333801</c:v>
                </c:pt>
                <c:pt idx="2">
                  <c:v>8.1759025307735698</c:v>
                </c:pt>
                <c:pt idx="3">
                  <c:v>1.9656218398147871</c:v>
                </c:pt>
                <c:pt idx="4">
                  <c:v>1.8758414026119503</c:v>
                </c:pt>
                <c:pt idx="5">
                  <c:v>0.48564496618582176</c:v>
                </c:pt>
                <c:pt idx="6">
                  <c:v>0.13548785553938814</c:v>
                </c:pt>
                <c:pt idx="7">
                  <c:v>2.3336805437073416</c:v>
                </c:pt>
                <c:pt idx="8">
                  <c:v>0.88211769675353224</c:v>
                </c:pt>
                <c:pt idx="9">
                  <c:v>0.24769494005093406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E-1123-401C-8065-0B0EF5A4E05D}"/>
            </c:ext>
          </c:extLst>
        </c:ser>
        <c:ser>
          <c:idx val="95"/>
          <c:order val="95"/>
          <c:spPr>
            <a:ln w="22225" cap="rnd">
              <a:solidFill>
                <a:schemeClr val="accent6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ALL!$B$98:$K$98</c:f>
              <c:numCache>
                <c:formatCode>0.000_ </c:formatCode>
                <c:ptCount val="10"/>
                <c:pt idx="0">
                  <c:v>0.32107704807612691</c:v>
                </c:pt>
                <c:pt idx="1">
                  <c:v>0.56735169746809078</c:v>
                </c:pt>
                <c:pt idx="2">
                  <c:v>17.656883560377082</c:v>
                </c:pt>
                <c:pt idx="3">
                  <c:v>4.5745683803189223</c:v>
                </c:pt>
                <c:pt idx="4">
                  <c:v>3.4717958560896136</c:v>
                </c:pt>
                <c:pt idx="5">
                  <c:v>0.71798188645000138</c:v>
                </c:pt>
                <c:pt idx="6">
                  <c:v>2.1936670965447647</c:v>
                </c:pt>
                <c:pt idx="7">
                  <c:v>0.91935507288395257</c:v>
                </c:pt>
                <c:pt idx="8">
                  <c:v>1.0154590681537528</c:v>
                </c:pt>
                <c:pt idx="9">
                  <c:v>0.60492905373685346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F-1123-401C-8065-0B0EF5A4E05D}"/>
            </c:ext>
          </c:extLst>
        </c:ser>
        <c:ser>
          <c:idx val="96"/>
          <c:order val="96"/>
          <c:spPr>
            <a:ln w="22225" cap="rnd">
              <a:solidFill>
                <a:schemeClr val="accent1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ALL!$B$99:$K$99</c:f>
              <c:numCache>
                <c:formatCode>0.000_ </c:formatCode>
                <c:ptCount val="10"/>
                <c:pt idx="0">
                  <c:v>0</c:v>
                </c:pt>
                <c:pt idx="1">
                  <c:v>6.9773785734173828</c:v>
                </c:pt>
                <c:pt idx="2">
                  <c:v>14.101436018365625</c:v>
                </c:pt>
                <c:pt idx="3">
                  <c:v>1.7175448965612077</c:v>
                </c:pt>
                <c:pt idx="4">
                  <c:v>0</c:v>
                </c:pt>
                <c:pt idx="5">
                  <c:v>4.9761372022554582</c:v>
                </c:pt>
                <c:pt idx="6">
                  <c:v>0</c:v>
                </c:pt>
                <c:pt idx="7">
                  <c:v>0.34498217474983761</c:v>
                </c:pt>
                <c:pt idx="8">
                  <c:v>0</c:v>
                </c:pt>
                <c:pt idx="9">
                  <c:v>0.14851955665281125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0-1123-401C-8065-0B0EF5A4E05D}"/>
            </c:ext>
          </c:extLst>
        </c:ser>
        <c:ser>
          <c:idx val="97"/>
          <c:order val="97"/>
          <c:spPr>
            <a:ln w="22225" cap="rnd">
              <a:solidFill>
                <a:schemeClr val="accent2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ALL!$B$100:$K$100</c:f>
              <c:numCache>
                <c:formatCode>0.000_ </c:formatCode>
                <c:ptCount val="10"/>
                <c:pt idx="0">
                  <c:v>1.3276780667937729</c:v>
                </c:pt>
                <c:pt idx="1">
                  <c:v>1.4095426765822978</c:v>
                </c:pt>
                <c:pt idx="2">
                  <c:v>10.915404733992212</c:v>
                </c:pt>
                <c:pt idx="3">
                  <c:v>1.0859573961698885</c:v>
                </c:pt>
                <c:pt idx="4">
                  <c:v>7.7348029180953404E-2</c:v>
                </c:pt>
                <c:pt idx="5">
                  <c:v>0.18677975907940336</c:v>
                </c:pt>
                <c:pt idx="6">
                  <c:v>0.12821036517106243</c:v>
                </c:pt>
                <c:pt idx="7">
                  <c:v>2.1157665868580153</c:v>
                </c:pt>
                <c:pt idx="8">
                  <c:v>3.4308654102844116E-2</c:v>
                </c:pt>
                <c:pt idx="9">
                  <c:v>2.3519702949352048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1-1123-401C-8065-0B0EF5A4E05D}"/>
            </c:ext>
          </c:extLst>
        </c:ser>
        <c:ser>
          <c:idx val="98"/>
          <c:order val="98"/>
          <c:spPr>
            <a:ln w="2222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ALL!$B$101:$K$101</c:f>
              <c:numCache>
                <c:formatCode>0.000_ </c:formatCode>
                <c:ptCount val="10"/>
                <c:pt idx="0">
                  <c:v>7.8661629163299125</c:v>
                </c:pt>
                <c:pt idx="1">
                  <c:v>9.9727142474812709</c:v>
                </c:pt>
                <c:pt idx="2">
                  <c:v>9.8349789450228826</c:v>
                </c:pt>
                <c:pt idx="3">
                  <c:v>0.7814936036237512</c:v>
                </c:pt>
                <c:pt idx="4">
                  <c:v>5.1909188774265971</c:v>
                </c:pt>
                <c:pt idx="5">
                  <c:v>0.4910655891849629</c:v>
                </c:pt>
                <c:pt idx="6">
                  <c:v>0.86712735837169674</c:v>
                </c:pt>
                <c:pt idx="7">
                  <c:v>4.2407811950439616</c:v>
                </c:pt>
                <c:pt idx="8">
                  <c:v>5.5103429530328327</c:v>
                </c:pt>
                <c:pt idx="9">
                  <c:v>10.178802321592748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2-1123-401C-8065-0B0EF5A4E05D}"/>
            </c:ext>
          </c:extLst>
        </c:ser>
        <c:ser>
          <c:idx val="99"/>
          <c:order val="99"/>
          <c:spPr>
            <a:ln w="22225" cap="rnd">
              <a:solidFill>
                <a:schemeClr val="accent4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ALL!$B$102:$K$102</c:f>
              <c:numCache>
                <c:formatCode>0.000_ </c:formatCode>
                <c:ptCount val="10"/>
                <c:pt idx="0">
                  <c:v>4.5386490214978394</c:v>
                </c:pt>
                <c:pt idx="1">
                  <c:v>0</c:v>
                </c:pt>
                <c:pt idx="2">
                  <c:v>3.1756432576809033</c:v>
                </c:pt>
                <c:pt idx="3">
                  <c:v>4.8126407566772391</c:v>
                </c:pt>
                <c:pt idx="4">
                  <c:v>8.4350988627567318</c:v>
                </c:pt>
                <c:pt idx="5">
                  <c:v>2.9256294075632292</c:v>
                </c:pt>
                <c:pt idx="6">
                  <c:v>6.7486157385120009</c:v>
                </c:pt>
                <c:pt idx="7">
                  <c:v>7.9431290149781582</c:v>
                </c:pt>
                <c:pt idx="8">
                  <c:v>2.1337204441046973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3-1123-401C-8065-0B0EF5A4E05D}"/>
            </c:ext>
          </c:extLst>
        </c:ser>
        <c:ser>
          <c:idx val="100"/>
          <c:order val="100"/>
          <c:spPr>
            <a:ln w="22225" cap="rnd">
              <a:solidFill>
                <a:schemeClr val="accent5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ALL!$B$103:$K$103</c:f>
              <c:numCache>
                <c:formatCode>0.000_ </c:formatCode>
                <c:ptCount val="10"/>
                <c:pt idx="0">
                  <c:v>0.28502104942099749</c:v>
                </c:pt>
                <c:pt idx="1">
                  <c:v>0.13300225647386554</c:v>
                </c:pt>
                <c:pt idx="2">
                  <c:v>5.503138648470518</c:v>
                </c:pt>
                <c:pt idx="3">
                  <c:v>0.64418456245585531</c:v>
                </c:pt>
                <c:pt idx="4">
                  <c:v>0.30561648118229812</c:v>
                </c:pt>
                <c:pt idx="5">
                  <c:v>0.29583439531885602</c:v>
                </c:pt>
                <c:pt idx="6">
                  <c:v>0.21928782754454801</c:v>
                </c:pt>
                <c:pt idx="7">
                  <c:v>2.9580092337747459</c:v>
                </c:pt>
                <c:pt idx="8">
                  <c:v>4.3046026381276974</c:v>
                </c:pt>
                <c:pt idx="9">
                  <c:v>2.6884297677835036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4-1123-401C-8065-0B0EF5A4E05D}"/>
            </c:ext>
          </c:extLst>
        </c:ser>
        <c:ser>
          <c:idx val="101"/>
          <c:order val="101"/>
          <c:spPr>
            <a:ln w="22225" cap="rnd">
              <a:solidFill>
                <a:schemeClr val="accent6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ALL!$B$104:$K$104</c:f>
              <c:numCache>
                <c:formatCode>0.000_ </c:formatCode>
                <c:ptCount val="10"/>
                <c:pt idx="0">
                  <c:v>3.3887795771875098</c:v>
                </c:pt>
                <c:pt idx="1">
                  <c:v>9.8709964569006523</c:v>
                </c:pt>
                <c:pt idx="2">
                  <c:v>5.5087354273410938</c:v>
                </c:pt>
                <c:pt idx="3">
                  <c:v>2.2189135653400598</c:v>
                </c:pt>
                <c:pt idx="4">
                  <c:v>0.28636133365691663</c:v>
                </c:pt>
                <c:pt idx="5">
                  <c:v>3.1359007892903392</c:v>
                </c:pt>
                <c:pt idx="6">
                  <c:v>20.488561387168531</c:v>
                </c:pt>
                <c:pt idx="7">
                  <c:v>0</c:v>
                </c:pt>
                <c:pt idx="8">
                  <c:v>6.4826289025569963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5-1123-401C-8065-0B0EF5A4E05D}"/>
            </c:ext>
          </c:extLst>
        </c:ser>
        <c:ser>
          <c:idx val="102"/>
          <c:order val="102"/>
          <c:spPr>
            <a:ln w="22225" cap="rnd">
              <a:solidFill>
                <a:schemeClr val="accent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ALL!$B$105:$K$105</c:f>
              <c:numCache>
                <c:formatCode>0.000_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7.0925591077038632</c:v>
                </c:pt>
                <c:pt idx="3">
                  <c:v>0.32243259798545054</c:v>
                </c:pt>
                <c:pt idx="4">
                  <c:v>0</c:v>
                </c:pt>
                <c:pt idx="5">
                  <c:v>0</c:v>
                </c:pt>
                <c:pt idx="6">
                  <c:v>1.3982721779250795</c:v>
                </c:pt>
                <c:pt idx="7">
                  <c:v>0.60168095155212953</c:v>
                </c:pt>
                <c:pt idx="8">
                  <c:v>8.3810057651909489</c:v>
                </c:pt>
                <c:pt idx="9">
                  <c:v>0.23705579754967232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6-1123-401C-8065-0B0EF5A4E05D}"/>
            </c:ext>
          </c:extLst>
        </c:ser>
        <c:ser>
          <c:idx val="103"/>
          <c:order val="103"/>
          <c:spPr>
            <a:ln w="22225" cap="rnd">
              <a:solidFill>
                <a:schemeClr val="accent2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ALL!$B$106:$K$106</c:f>
              <c:numCache>
                <c:formatCode>0.000_ </c:formatCode>
                <c:ptCount val="10"/>
                <c:pt idx="0">
                  <c:v>0</c:v>
                </c:pt>
                <c:pt idx="1">
                  <c:v>0.36677631872228034</c:v>
                </c:pt>
                <c:pt idx="2">
                  <c:v>4.4209492042653906</c:v>
                </c:pt>
                <c:pt idx="3">
                  <c:v>2.2641143952533511</c:v>
                </c:pt>
                <c:pt idx="4">
                  <c:v>1.4185964556073074</c:v>
                </c:pt>
                <c:pt idx="5">
                  <c:v>0.70013026189934635</c:v>
                </c:pt>
                <c:pt idx="6">
                  <c:v>3.1130190992614537</c:v>
                </c:pt>
                <c:pt idx="7">
                  <c:v>0.18304895954960188</c:v>
                </c:pt>
                <c:pt idx="8">
                  <c:v>7.2554099099028164</c:v>
                </c:pt>
                <c:pt idx="9">
                  <c:v>0.25891355299851426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7-1123-401C-8065-0B0EF5A4E05D}"/>
            </c:ext>
          </c:extLst>
        </c:ser>
        <c:ser>
          <c:idx val="104"/>
          <c:order val="104"/>
          <c:spPr>
            <a:ln w="22225" cap="rnd">
              <a:solidFill>
                <a:schemeClr val="accent3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ALL!$B$107:$K$107</c:f>
              <c:numCache>
                <c:formatCode>0.000_ </c:formatCode>
                <c:ptCount val="10"/>
                <c:pt idx="0">
                  <c:v>1.6615538775229837</c:v>
                </c:pt>
                <c:pt idx="1">
                  <c:v>4.1565049149651472</c:v>
                </c:pt>
                <c:pt idx="2">
                  <c:v>5.8932928244467746</c:v>
                </c:pt>
                <c:pt idx="3">
                  <c:v>10.237627916438626</c:v>
                </c:pt>
                <c:pt idx="4">
                  <c:v>0</c:v>
                </c:pt>
                <c:pt idx="5">
                  <c:v>8.2367973087906563</c:v>
                </c:pt>
                <c:pt idx="6">
                  <c:v>7.0446570158823789</c:v>
                </c:pt>
                <c:pt idx="7">
                  <c:v>6.1984895257974983</c:v>
                </c:pt>
                <c:pt idx="8">
                  <c:v>0</c:v>
                </c:pt>
                <c:pt idx="9">
                  <c:v>4.1987107450502812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8-1123-401C-8065-0B0EF5A4E05D}"/>
            </c:ext>
          </c:extLst>
        </c:ser>
        <c:ser>
          <c:idx val="105"/>
          <c:order val="105"/>
          <c:spPr>
            <a:ln w="2222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ALL!$B$108:$K$108</c:f>
              <c:numCache>
                <c:formatCode>0.000_ </c:formatCode>
                <c:ptCount val="10"/>
                <c:pt idx="0">
                  <c:v>4.1490127090792797</c:v>
                </c:pt>
                <c:pt idx="1">
                  <c:v>4.7906189583810175</c:v>
                </c:pt>
                <c:pt idx="2">
                  <c:v>9.9668366065203742</c:v>
                </c:pt>
                <c:pt idx="3">
                  <c:v>3.6596286103621196</c:v>
                </c:pt>
                <c:pt idx="4">
                  <c:v>5.138326121415389</c:v>
                </c:pt>
                <c:pt idx="5">
                  <c:v>2.0315578612805822</c:v>
                </c:pt>
                <c:pt idx="6">
                  <c:v>11.948788923859624</c:v>
                </c:pt>
                <c:pt idx="7">
                  <c:v>0.75659008847188503</c:v>
                </c:pt>
                <c:pt idx="8">
                  <c:v>3.8423313774879873</c:v>
                </c:pt>
                <c:pt idx="9">
                  <c:v>2.4458792338741446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9-1123-401C-8065-0B0EF5A4E05D}"/>
            </c:ext>
          </c:extLst>
        </c:ser>
        <c:ser>
          <c:idx val="106"/>
          <c:order val="106"/>
          <c:spPr>
            <a:ln w="22225" cap="rnd">
              <a:solidFill>
                <a:schemeClr val="accent5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ALL!$B$109:$K$109</c:f>
              <c:numCache>
                <c:formatCode>0.000_ </c:formatCode>
                <c:ptCount val="10"/>
                <c:pt idx="0">
                  <c:v>2.5439662573893145</c:v>
                </c:pt>
                <c:pt idx="1">
                  <c:v>3.5599808076435124</c:v>
                </c:pt>
                <c:pt idx="2">
                  <c:v>4.9206027051964796</c:v>
                </c:pt>
                <c:pt idx="3">
                  <c:v>0.48026301207487876</c:v>
                </c:pt>
                <c:pt idx="4">
                  <c:v>8.5084708705342535</c:v>
                </c:pt>
                <c:pt idx="5">
                  <c:v>1.1248987869193101</c:v>
                </c:pt>
                <c:pt idx="6">
                  <c:v>0.11724334504173584</c:v>
                </c:pt>
                <c:pt idx="7">
                  <c:v>0.67626023057795237</c:v>
                </c:pt>
                <c:pt idx="8">
                  <c:v>1.5938705943331257</c:v>
                </c:pt>
                <c:pt idx="9">
                  <c:v>2.459534012068886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A-1123-401C-8065-0B0EF5A4E05D}"/>
            </c:ext>
          </c:extLst>
        </c:ser>
        <c:ser>
          <c:idx val="107"/>
          <c:order val="107"/>
          <c:spPr>
            <a:ln w="22225" cap="rnd">
              <a:solidFill>
                <a:schemeClr val="accent6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ALL!$B$110:$K$110</c:f>
              <c:numCache>
                <c:formatCode>0.000_ </c:formatCode>
                <c:ptCount val="10"/>
                <c:pt idx="0">
                  <c:v>0.18010882123486027</c:v>
                </c:pt>
                <c:pt idx="1">
                  <c:v>0.61254031120106589</c:v>
                </c:pt>
                <c:pt idx="2">
                  <c:v>13.418783038201276</c:v>
                </c:pt>
                <c:pt idx="3">
                  <c:v>2.7712381760984002</c:v>
                </c:pt>
                <c:pt idx="4">
                  <c:v>31.970603073102303</c:v>
                </c:pt>
                <c:pt idx="5">
                  <c:v>0.44876973249883179</c:v>
                </c:pt>
                <c:pt idx="6">
                  <c:v>0.20208696082439914</c:v>
                </c:pt>
                <c:pt idx="7">
                  <c:v>0.36436619889559552</c:v>
                </c:pt>
                <c:pt idx="8">
                  <c:v>0</c:v>
                </c:pt>
                <c:pt idx="9">
                  <c:v>0.35859645999506995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B-1123-401C-8065-0B0EF5A4E05D}"/>
            </c:ext>
          </c:extLst>
        </c:ser>
        <c:ser>
          <c:idx val="108"/>
          <c:order val="108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ALL!$B$111:$K$111</c:f>
              <c:numCache>
                <c:formatCode>0.000_ </c:formatCode>
                <c:ptCount val="10"/>
                <c:pt idx="0">
                  <c:v>0.86399774144050667</c:v>
                </c:pt>
                <c:pt idx="1">
                  <c:v>0.41710033317885831</c:v>
                </c:pt>
                <c:pt idx="2">
                  <c:v>6.322159880599088</c:v>
                </c:pt>
                <c:pt idx="3">
                  <c:v>0.21347349125759507</c:v>
                </c:pt>
                <c:pt idx="4">
                  <c:v>5.5235605171228173</c:v>
                </c:pt>
                <c:pt idx="5">
                  <c:v>0</c:v>
                </c:pt>
                <c:pt idx="6">
                  <c:v>1.1671022898628536</c:v>
                </c:pt>
                <c:pt idx="7">
                  <c:v>5.3010120033954067</c:v>
                </c:pt>
                <c:pt idx="8">
                  <c:v>0.42297495636077542</c:v>
                </c:pt>
                <c:pt idx="9">
                  <c:v>0.23869040901394101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C-1123-401C-8065-0B0EF5A4E05D}"/>
            </c:ext>
          </c:extLst>
        </c:ser>
        <c:ser>
          <c:idx val="109"/>
          <c:order val="109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ALL!$B$112:$K$112</c:f>
              <c:numCache>
                <c:formatCode>0.000_ </c:formatCode>
                <c:ptCount val="10"/>
                <c:pt idx="0">
                  <c:v>3.3521754252667435</c:v>
                </c:pt>
                <c:pt idx="1">
                  <c:v>4.7844600094318253</c:v>
                </c:pt>
                <c:pt idx="2">
                  <c:v>4.6801451298395733</c:v>
                </c:pt>
                <c:pt idx="3">
                  <c:v>10.093457943925245</c:v>
                </c:pt>
                <c:pt idx="4">
                  <c:v>6.2036563744385163</c:v>
                </c:pt>
                <c:pt idx="5">
                  <c:v>7.0846625084100836</c:v>
                </c:pt>
                <c:pt idx="6">
                  <c:v>2.1833042011716515</c:v>
                </c:pt>
                <c:pt idx="7">
                  <c:v>2.6930777534054222</c:v>
                </c:pt>
                <c:pt idx="8">
                  <c:v>1.8225153604608941</c:v>
                </c:pt>
                <c:pt idx="9">
                  <c:v>1.3463678968141899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D-1123-401C-8065-0B0EF5A4E05D}"/>
            </c:ext>
          </c:extLst>
        </c:ser>
        <c:ser>
          <c:idx val="110"/>
          <c:order val="110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ALL!$B$113:$K$113</c:f>
              <c:numCache>
                <c:formatCode>0.000_ </c:formatCode>
                <c:ptCount val="10"/>
                <c:pt idx="0">
                  <c:v>0.21241338695579515</c:v>
                </c:pt>
                <c:pt idx="1">
                  <c:v>0.57594559878863549</c:v>
                </c:pt>
                <c:pt idx="2">
                  <c:v>16.95139008471228</c:v>
                </c:pt>
                <c:pt idx="3">
                  <c:v>2.2175332102936594</c:v>
                </c:pt>
                <c:pt idx="4">
                  <c:v>2.250696821858039</c:v>
                </c:pt>
                <c:pt idx="5">
                  <c:v>3.2100387102620758</c:v>
                </c:pt>
                <c:pt idx="6">
                  <c:v>2.0672412627236874</c:v>
                </c:pt>
                <c:pt idx="7">
                  <c:v>7.8014826806341517</c:v>
                </c:pt>
                <c:pt idx="8">
                  <c:v>1.8477801565044629</c:v>
                </c:pt>
                <c:pt idx="9">
                  <c:v>5.7396340004483761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E-1123-401C-8065-0B0EF5A4E05D}"/>
            </c:ext>
          </c:extLst>
        </c:ser>
        <c:ser>
          <c:idx val="111"/>
          <c:order val="111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ALL!$B$114:$K$114</c:f>
              <c:numCache>
                <c:formatCode>0.000_ </c:formatCode>
                <c:ptCount val="10"/>
                <c:pt idx="0">
                  <c:v>1.2219860444984434</c:v>
                </c:pt>
                <c:pt idx="1">
                  <c:v>2.5233527827883506</c:v>
                </c:pt>
                <c:pt idx="2">
                  <c:v>6.8425806433526901</c:v>
                </c:pt>
                <c:pt idx="3">
                  <c:v>0.5441380031906391</c:v>
                </c:pt>
                <c:pt idx="4">
                  <c:v>1.935458246889695</c:v>
                </c:pt>
                <c:pt idx="5">
                  <c:v>8.1280106565437791</c:v>
                </c:pt>
                <c:pt idx="6">
                  <c:v>1.2564587821965816</c:v>
                </c:pt>
                <c:pt idx="7">
                  <c:v>0.60251555276303748</c:v>
                </c:pt>
                <c:pt idx="8">
                  <c:v>5.1640138174268628</c:v>
                </c:pt>
                <c:pt idx="9">
                  <c:v>2.5975515754599741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F-1123-401C-8065-0B0EF5A4E05D}"/>
            </c:ext>
          </c:extLst>
        </c:ser>
        <c:ser>
          <c:idx val="112"/>
          <c:order val="112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ALL!$B$115:$K$115</c:f>
              <c:numCache>
                <c:formatCode>0.000_ </c:formatCode>
                <c:ptCount val="10"/>
                <c:pt idx="0">
                  <c:v>2.4557982434824837</c:v>
                </c:pt>
                <c:pt idx="1">
                  <c:v>6.5956110320181338</c:v>
                </c:pt>
                <c:pt idx="2">
                  <c:v>14.033526062310784</c:v>
                </c:pt>
                <c:pt idx="3">
                  <c:v>7.9333999626720555</c:v>
                </c:pt>
                <c:pt idx="4">
                  <c:v>2.1559088211408124</c:v>
                </c:pt>
                <c:pt idx="5">
                  <c:v>2.2285694743318594</c:v>
                </c:pt>
                <c:pt idx="6">
                  <c:v>3.494701498079543</c:v>
                </c:pt>
                <c:pt idx="7">
                  <c:v>1.1088761742186222</c:v>
                </c:pt>
                <c:pt idx="8">
                  <c:v>1.5301078683689155</c:v>
                </c:pt>
                <c:pt idx="9">
                  <c:v>1.045641313901811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70-1123-401C-8065-0B0EF5A4E05D}"/>
            </c:ext>
          </c:extLst>
        </c:ser>
        <c:ser>
          <c:idx val="113"/>
          <c:order val="113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ALL!$B$2:$K$2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ALL!$B$116:$K$116</c:f>
              <c:numCache>
                <c:formatCode>0.000_ </c:formatCode>
                <c:ptCount val="10"/>
                <c:pt idx="0">
                  <c:v>7.7188420099253179</c:v>
                </c:pt>
                <c:pt idx="1">
                  <c:v>0.4632173816495424</c:v>
                </c:pt>
                <c:pt idx="2">
                  <c:v>36.902026479094872</c:v>
                </c:pt>
                <c:pt idx="3">
                  <c:v>2.6793250154899582</c:v>
                </c:pt>
                <c:pt idx="4">
                  <c:v>0.3517860809372948</c:v>
                </c:pt>
                <c:pt idx="5">
                  <c:v>9.6296253456551</c:v>
                </c:pt>
                <c:pt idx="6">
                  <c:v>1.3398112987298489</c:v>
                </c:pt>
                <c:pt idx="7">
                  <c:v>0</c:v>
                </c:pt>
                <c:pt idx="8">
                  <c:v>0.14189009725590296</c:v>
                </c:pt>
                <c:pt idx="9">
                  <c:v>5.2965104537716172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71-1123-401C-8065-0B0EF5A4E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3704527"/>
        <c:axId val="563698287"/>
      </c:lineChart>
      <c:catAx>
        <c:axId val="563704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63698287"/>
        <c:crosses val="autoZero"/>
        <c:auto val="1"/>
        <c:lblAlgn val="ctr"/>
        <c:lblOffset val="100"/>
        <c:noMultiLvlLbl val="0"/>
      </c:catAx>
      <c:valAx>
        <c:axId val="563698287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63704527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2008~2012</a:t>
            </a:r>
            <a:r>
              <a:rPr lang="zh-TW" altLang="zh-TW" sz="2400" b="1" i="0" baseline="0" dirty="0" smtClean="0">
                <a:effectLst/>
                <a:latin typeface="+mj-ea"/>
                <a:ea typeface="+mj-ea"/>
              </a:rPr>
              <a:t>  </a:t>
            </a: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T1 BLT change</a:t>
            </a:r>
            <a:endParaRPr lang="zh-TW" altLang="zh-TW" sz="2400" dirty="0">
              <a:effectLst/>
              <a:latin typeface="+mj-ea"/>
              <a:ea typeface="+mj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9.6943742027882834E-2"/>
          <c:y val="0.14473024212612601"/>
          <c:w val="0.8850407989307445"/>
          <c:h val="0.69366850846336792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'T1'!$B$3:$K$3</c:f>
              <c:numCache>
                <c:formatCode>0.000_ </c:formatCode>
                <c:ptCount val="10"/>
                <c:pt idx="0">
                  <c:v>1.5022733389659706</c:v>
                </c:pt>
                <c:pt idx="1">
                  <c:v>0.12290378736965124</c:v>
                </c:pt>
                <c:pt idx="2">
                  <c:v>11.366</c:v>
                </c:pt>
                <c:pt idx="3">
                  <c:v>0.34214772388743597</c:v>
                </c:pt>
                <c:pt idx="4">
                  <c:v>0.97176888098991299</c:v>
                </c:pt>
                <c:pt idx="5">
                  <c:v>0</c:v>
                </c:pt>
                <c:pt idx="6">
                  <c:v>1.0942074912309927</c:v>
                </c:pt>
                <c:pt idx="7">
                  <c:v>7.1005396067128856E-2</c:v>
                </c:pt>
                <c:pt idx="8">
                  <c:v>2.9386704821825589</c:v>
                </c:pt>
                <c:pt idx="9">
                  <c:v>0.34107897366801865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75-4CF5-B599-DFFE715CEFF5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'T1'!$B$4:$K$4</c:f>
              <c:numCache>
                <c:formatCode>0.000_ </c:formatCode>
                <c:ptCount val="10"/>
                <c:pt idx="0">
                  <c:v>0</c:v>
                </c:pt>
                <c:pt idx="1">
                  <c:v>0.23977341713437283</c:v>
                </c:pt>
                <c:pt idx="2">
                  <c:v>30.079999999999991</c:v>
                </c:pt>
                <c:pt idx="3">
                  <c:v>1.3901269549185358</c:v>
                </c:pt>
                <c:pt idx="4">
                  <c:v>0.15981553332404275</c:v>
                </c:pt>
                <c:pt idx="5">
                  <c:v>0</c:v>
                </c:pt>
                <c:pt idx="6">
                  <c:v>0</c:v>
                </c:pt>
                <c:pt idx="7">
                  <c:v>0.13082185914439393</c:v>
                </c:pt>
                <c:pt idx="8">
                  <c:v>1.4581107959245898</c:v>
                </c:pt>
                <c:pt idx="9">
                  <c:v>0.28952258168760636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75-4CF5-B599-DFFE715CEFF5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'T1'!$B$5:$K$5</c:f>
              <c:numCache>
                <c:formatCode>0.000_ </c:formatCode>
                <c:ptCount val="10"/>
                <c:pt idx="0">
                  <c:v>0.3520010169079768</c:v>
                </c:pt>
                <c:pt idx="1">
                  <c:v>0.47035154133274659</c:v>
                </c:pt>
                <c:pt idx="2">
                  <c:v>4.6580000000000013</c:v>
                </c:pt>
                <c:pt idx="3">
                  <c:v>1.1695009441242945</c:v>
                </c:pt>
                <c:pt idx="4">
                  <c:v>0.74359351249285055</c:v>
                </c:pt>
                <c:pt idx="5">
                  <c:v>1.0193105688271018</c:v>
                </c:pt>
                <c:pt idx="6">
                  <c:v>0</c:v>
                </c:pt>
                <c:pt idx="7">
                  <c:v>0.62773629785446872</c:v>
                </c:pt>
                <c:pt idx="8">
                  <c:v>4.9221320028955446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75-4CF5-B599-DFFE715CEFF5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'T1'!$B$6:$K$6</c:f>
              <c:numCache>
                <c:formatCode>0.000_ </c:formatCode>
                <c:ptCount val="10"/>
                <c:pt idx="0">
                  <c:v>5.0213391508624383</c:v>
                </c:pt>
                <c:pt idx="1">
                  <c:v>11.304466029271069</c:v>
                </c:pt>
                <c:pt idx="2">
                  <c:v>6.409000000000006</c:v>
                </c:pt>
                <c:pt idx="3">
                  <c:v>1.2422372252462992</c:v>
                </c:pt>
                <c:pt idx="4">
                  <c:v>10.921482334959144</c:v>
                </c:pt>
                <c:pt idx="5">
                  <c:v>0.44906124402818648</c:v>
                </c:pt>
                <c:pt idx="6">
                  <c:v>7.6903112204580779</c:v>
                </c:pt>
                <c:pt idx="7">
                  <c:v>0.19574995018187735</c:v>
                </c:pt>
                <c:pt idx="8">
                  <c:v>1.299599778001145</c:v>
                </c:pt>
                <c:pt idx="9">
                  <c:v>3.096715575798072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75-4CF5-B599-DFFE715CEFF5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'T1'!$B$7:$K$7</c:f>
              <c:numCache>
                <c:formatCode>0.000_ </c:formatCode>
                <c:ptCount val="10"/>
                <c:pt idx="0">
                  <c:v>23.343408898391999</c:v>
                </c:pt>
                <c:pt idx="1">
                  <c:v>1.5230974613626707</c:v>
                </c:pt>
                <c:pt idx="2">
                  <c:v>16.335000000000001</c:v>
                </c:pt>
                <c:pt idx="3">
                  <c:v>0.11351969631665092</c:v>
                </c:pt>
                <c:pt idx="4">
                  <c:v>0</c:v>
                </c:pt>
                <c:pt idx="5">
                  <c:v>0.31110235017059845</c:v>
                </c:pt>
                <c:pt idx="6">
                  <c:v>2.3500943284279479</c:v>
                </c:pt>
                <c:pt idx="7">
                  <c:v>2.5359504826700761</c:v>
                </c:pt>
                <c:pt idx="8">
                  <c:v>1.4858390657143943</c:v>
                </c:pt>
                <c:pt idx="9">
                  <c:v>0.4111994909902858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75-4CF5-B599-DFFE715CEFF5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'T1'!$B$8:$K$8</c:f>
              <c:numCache>
                <c:formatCode>0.000_ </c:formatCode>
                <c:ptCount val="10"/>
                <c:pt idx="0">
                  <c:v>4.6582027823149694</c:v>
                </c:pt>
                <c:pt idx="1">
                  <c:v>1.8527226842476119</c:v>
                </c:pt>
                <c:pt idx="2">
                  <c:v>11.715000000000003</c:v>
                </c:pt>
                <c:pt idx="3">
                  <c:v>0.33364215134890318</c:v>
                </c:pt>
                <c:pt idx="4">
                  <c:v>1.4648310514804375</c:v>
                </c:pt>
                <c:pt idx="5">
                  <c:v>1.4482971480743063</c:v>
                </c:pt>
                <c:pt idx="6">
                  <c:v>6.4302501376192422</c:v>
                </c:pt>
                <c:pt idx="7">
                  <c:v>1.1378480654560992</c:v>
                </c:pt>
                <c:pt idx="8">
                  <c:v>10.172540763432481</c:v>
                </c:pt>
                <c:pt idx="9">
                  <c:v>2.6615376574859386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775-4CF5-B599-DFFE715CEFF5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'T1'!$B$9:$K$9</c:f>
              <c:numCache>
                <c:formatCode>0.000_ </c:formatCode>
                <c:ptCount val="10"/>
                <c:pt idx="0">
                  <c:v>0</c:v>
                </c:pt>
                <c:pt idx="1">
                  <c:v>0.61909249126801202</c:v>
                </c:pt>
                <c:pt idx="2">
                  <c:v>9.3990000000000009</c:v>
                </c:pt>
                <c:pt idx="3">
                  <c:v>10.252324412986967</c:v>
                </c:pt>
                <c:pt idx="4">
                  <c:v>7.8432309667738851</c:v>
                </c:pt>
                <c:pt idx="5">
                  <c:v>12.893432016417137</c:v>
                </c:pt>
                <c:pt idx="6">
                  <c:v>6.9721055759725115</c:v>
                </c:pt>
                <c:pt idx="7">
                  <c:v>0</c:v>
                </c:pt>
                <c:pt idx="8">
                  <c:v>3.4958700936059586</c:v>
                </c:pt>
                <c:pt idx="9">
                  <c:v>24.564242192191241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775-4CF5-B599-DFFE715CEFF5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'T1'!$B$10:$K$10</c:f>
              <c:numCache>
                <c:formatCode>0.000_ </c:formatCode>
                <c:ptCount val="10"/>
                <c:pt idx="0">
                  <c:v>2.6179532584798548E-2</c:v>
                </c:pt>
                <c:pt idx="1">
                  <c:v>34.862687371735532</c:v>
                </c:pt>
                <c:pt idx="2">
                  <c:v>33.539000000000001</c:v>
                </c:pt>
                <c:pt idx="3">
                  <c:v>0.25093635549845333</c:v>
                </c:pt>
                <c:pt idx="4">
                  <c:v>2.9211544085528276</c:v>
                </c:pt>
                <c:pt idx="5">
                  <c:v>6.8120633454887782</c:v>
                </c:pt>
                <c:pt idx="6">
                  <c:v>1.1710717682895533</c:v>
                </c:pt>
                <c:pt idx="7">
                  <c:v>0.63661077003258792</c:v>
                </c:pt>
                <c:pt idx="8">
                  <c:v>1.446357505281024</c:v>
                </c:pt>
                <c:pt idx="9">
                  <c:v>0.27661884694360872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775-4CF5-B599-DFFE715CEFF5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'T1'!$B$11:$K$11</c:f>
              <c:numCache>
                <c:formatCode>0.000_ </c:formatCode>
                <c:ptCount val="10"/>
                <c:pt idx="0">
                  <c:v>4.7782989308659269</c:v>
                </c:pt>
                <c:pt idx="1">
                  <c:v>41.761567519009475</c:v>
                </c:pt>
                <c:pt idx="2">
                  <c:v>31.972999999999999</c:v>
                </c:pt>
                <c:pt idx="3">
                  <c:v>17.450143122461128</c:v>
                </c:pt>
                <c:pt idx="4">
                  <c:v>2.3062957068388954</c:v>
                </c:pt>
                <c:pt idx="5">
                  <c:v>0.20259402481735855</c:v>
                </c:pt>
                <c:pt idx="6">
                  <c:v>0</c:v>
                </c:pt>
                <c:pt idx="7">
                  <c:v>0</c:v>
                </c:pt>
                <c:pt idx="8">
                  <c:v>0.68494448908609118</c:v>
                </c:pt>
                <c:pt idx="9">
                  <c:v>14.47174299501873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775-4CF5-B599-DFFE715CEFF5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'T1'!$B$12:$K$12</c:f>
              <c:numCache>
                <c:formatCode>0.000_ </c:formatCode>
                <c:ptCount val="10"/>
                <c:pt idx="0">
                  <c:v>5.4998838132256376</c:v>
                </c:pt>
                <c:pt idx="1">
                  <c:v>1.0455221617321513</c:v>
                </c:pt>
                <c:pt idx="2">
                  <c:v>8.8740711616699599</c:v>
                </c:pt>
                <c:pt idx="3">
                  <c:v>7.1906062832283251</c:v>
                </c:pt>
                <c:pt idx="4">
                  <c:v>0</c:v>
                </c:pt>
                <c:pt idx="5">
                  <c:v>2.231018184427735</c:v>
                </c:pt>
                <c:pt idx="6">
                  <c:v>2.4108846993821094</c:v>
                </c:pt>
                <c:pt idx="7">
                  <c:v>5.594498693302242</c:v>
                </c:pt>
                <c:pt idx="8">
                  <c:v>12.549387335180626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775-4CF5-B599-DFFE715CEFF5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'T1'!$B$13:$K$13</c:f>
              <c:numCache>
                <c:formatCode>0.000_ </c:formatCode>
                <c:ptCount val="10"/>
                <c:pt idx="0">
                  <c:v>1.4788319051912791</c:v>
                </c:pt>
                <c:pt idx="1">
                  <c:v>2.737219264860423</c:v>
                </c:pt>
                <c:pt idx="2">
                  <c:v>27.808402489410575</c:v>
                </c:pt>
                <c:pt idx="3">
                  <c:v>4.7868259096868471</c:v>
                </c:pt>
                <c:pt idx="4">
                  <c:v>0.62189452286773383</c:v>
                </c:pt>
                <c:pt idx="5">
                  <c:v>1.4616677072555329</c:v>
                </c:pt>
                <c:pt idx="6">
                  <c:v>0.63226165240689713</c:v>
                </c:pt>
                <c:pt idx="7">
                  <c:v>6.1020158028447105</c:v>
                </c:pt>
                <c:pt idx="8">
                  <c:v>0.66585864786741644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775-4CF5-B599-DFFE715CEFF5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'T1'!$B$14:$K$14</c:f>
              <c:numCache>
                <c:formatCode>0.000_ </c:formatCode>
                <c:ptCount val="10"/>
                <c:pt idx="0">
                  <c:v>0</c:v>
                </c:pt>
                <c:pt idx="1">
                  <c:v>0.182471689745201</c:v>
                </c:pt>
                <c:pt idx="2">
                  <c:v>8.8813171665652604</c:v>
                </c:pt>
                <c:pt idx="3">
                  <c:v>0</c:v>
                </c:pt>
                <c:pt idx="4">
                  <c:v>0.19353477941169928</c:v>
                </c:pt>
                <c:pt idx="5">
                  <c:v>1.7508094828625129</c:v>
                </c:pt>
                <c:pt idx="6">
                  <c:v>1.0025903432311445</c:v>
                </c:pt>
                <c:pt idx="7">
                  <c:v>0.8516384633376628</c:v>
                </c:pt>
                <c:pt idx="8">
                  <c:v>0.32626132606668534</c:v>
                </c:pt>
                <c:pt idx="9">
                  <c:v>0.64010648079982957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775-4CF5-B599-DFFE715CEFF5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'T1'!$B$15:$K$15</c:f>
              <c:numCache>
                <c:formatCode>0.000_ </c:formatCode>
                <c:ptCount val="10"/>
                <c:pt idx="0">
                  <c:v>0.13087536103740405</c:v>
                </c:pt>
                <c:pt idx="1">
                  <c:v>6.8847412105711214E-2</c:v>
                </c:pt>
                <c:pt idx="2">
                  <c:v>13.427995162490937</c:v>
                </c:pt>
                <c:pt idx="3">
                  <c:v>9.3705164545248465E-2</c:v>
                </c:pt>
                <c:pt idx="4">
                  <c:v>3.3211193968678785</c:v>
                </c:pt>
                <c:pt idx="5">
                  <c:v>2.3546885133846231</c:v>
                </c:pt>
                <c:pt idx="6">
                  <c:v>0.2463097014233675</c:v>
                </c:pt>
                <c:pt idx="7">
                  <c:v>0.39019221653141578</c:v>
                </c:pt>
                <c:pt idx="8">
                  <c:v>1.6077776495608642</c:v>
                </c:pt>
                <c:pt idx="9">
                  <c:v>3.3232204702732222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775-4CF5-B599-DFFE715CEFF5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'T1'!$B$16:$K$16</c:f>
              <c:numCache>
                <c:formatCode>0.000_ </c:formatCode>
                <c:ptCount val="10"/>
                <c:pt idx="0">
                  <c:v>0.34963769049390692</c:v>
                </c:pt>
                <c:pt idx="1">
                  <c:v>8.3012414819805258E-2</c:v>
                </c:pt>
                <c:pt idx="2">
                  <c:v>9.8808631495368218</c:v>
                </c:pt>
                <c:pt idx="3">
                  <c:v>0.15781154821122811</c:v>
                </c:pt>
                <c:pt idx="4">
                  <c:v>5.6397852938105757</c:v>
                </c:pt>
                <c:pt idx="5">
                  <c:v>0</c:v>
                </c:pt>
                <c:pt idx="6">
                  <c:v>0.87056088692988709</c:v>
                </c:pt>
                <c:pt idx="7">
                  <c:v>2.9802638489239754</c:v>
                </c:pt>
                <c:pt idx="8">
                  <c:v>1.539376744473131E-2</c:v>
                </c:pt>
                <c:pt idx="9">
                  <c:v>0.12989053705872777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775-4CF5-B599-DFFE715CEFF5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'T1'!$B$17:$K$17</c:f>
              <c:numCache>
                <c:formatCode>0.000_ </c:formatCode>
                <c:ptCount val="10"/>
                <c:pt idx="0">
                  <c:v>0.75130215854891702</c:v>
                </c:pt>
                <c:pt idx="1">
                  <c:v>1.2930051031788707</c:v>
                </c:pt>
                <c:pt idx="2">
                  <c:v>21.39703508637708</c:v>
                </c:pt>
                <c:pt idx="3">
                  <c:v>1.030013323172092</c:v>
                </c:pt>
                <c:pt idx="4">
                  <c:v>0.41405895325615205</c:v>
                </c:pt>
                <c:pt idx="5">
                  <c:v>0.46152920225691929</c:v>
                </c:pt>
                <c:pt idx="6">
                  <c:v>1.1721280989708589</c:v>
                </c:pt>
                <c:pt idx="7">
                  <c:v>3.7292486877623219</c:v>
                </c:pt>
                <c:pt idx="8">
                  <c:v>9.0653460991923893</c:v>
                </c:pt>
                <c:pt idx="9">
                  <c:v>2.1417872107547851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775-4CF5-B599-DFFE715CEFF5}"/>
            </c:ext>
          </c:extLst>
        </c:ser>
        <c:ser>
          <c:idx val="15"/>
          <c:order val="15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'T1'!$B$18:$K$18</c:f>
              <c:numCache>
                <c:formatCode>0.000_ </c:formatCode>
                <c:ptCount val="10"/>
                <c:pt idx="0">
                  <c:v>0.88316745456076262</c:v>
                </c:pt>
                <c:pt idx="1">
                  <c:v>1.2641913479530444</c:v>
                </c:pt>
                <c:pt idx="2">
                  <c:v>43.402096633272414</c:v>
                </c:pt>
                <c:pt idx="3">
                  <c:v>3.2511083901276976</c:v>
                </c:pt>
                <c:pt idx="4">
                  <c:v>5.431876476650217</c:v>
                </c:pt>
                <c:pt idx="5">
                  <c:v>0.751395640043242</c:v>
                </c:pt>
                <c:pt idx="6">
                  <c:v>6.3439308653586295</c:v>
                </c:pt>
                <c:pt idx="7">
                  <c:v>4.9998980825395591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775-4CF5-B599-DFFE715CEFF5}"/>
            </c:ext>
          </c:extLst>
        </c:ser>
        <c:ser>
          <c:idx val="16"/>
          <c:order val="16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'T1'!$B$19:$K$19</c:f>
              <c:numCache>
                <c:formatCode>0.000_ </c:formatCode>
                <c:ptCount val="10"/>
                <c:pt idx="0">
                  <c:v>1.9140937154283009</c:v>
                </c:pt>
                <c:pt idx="1">
                  <c:v>5.5436813000694087</c:v>
                </c:pt>
                <c:pt idx="2">
                  <c:v>5.3919901686070943</c:v>
                </c:pt>
                <c:pt idx="3">
                  <c:v>0.92256262094787189</c:v>
                </c:pt>
                <c:pt idx="4">
                  <c:v>0.71382076972570729</c:v>
                </c:pt>
                <c:pt idx="5">
                  <c:v>0.97521113503897539</c:v>
                </c:pt>
                <c:pt idx="6">
                  <c:v>2.9643428967145162</c:v>
                </c:pt>
                <c:pt idx="7">
                  <c:v>1.1042443530680472</c:v>
                </c:pt>
                <c:pt idx="8">
                  <c:v>0</c:v>
                </c:pt>
                <c:pt idx="9">
                  <c:v>0.72260328173349819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775-4CF5-B599-DFFE715CEFF5}"/>
            </c:ext>
          </c:extLst>
        </c:ser>
        <c:ser>
          <c:idx val="17"/>
          <c:order val="17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'T1'!$B$20:$K$20</c:f>
              <c:numCache>
                <c:formatCode>0.000_ </c:formatCode>
                <c:ptCount val="10"/>
                <c:pt idx="0">
                  <c:v>5.2320573002601911</c:v>
                </c:pt>
                <c:pt idx="1">
                  <c:v>5.3366436611316601</c:v>
                </c:pt>
                <c:pt idx="2">
                  <c:v>4.2828880230314912</c:v>
                </c:pt>
                <c:pt idx="3">
                  <c:v>28.700641890459764</c:v>
                </c:pt>
                <c:pt idx="4">
                  <c:v>0.97641457176881374</c:v>
                </c:pt>
                <c:pt idx="5">
                  <c:v>9.8662600283520021</c:v>
                </c:pt>
                <c:pt idx="6">
                  <c:v>3.6440707564458812</c:v>
                </c:pt>
                <c:pt idx="7">
                  <c:v>6.1897180431934302</c:v>
                </c:pt>
                <c:pt idx="8">
                  <c:v>2.2228291864723566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7775-4CF5-B599-DFFE715CEFF5}"/>
            </c:ext>
          </c:extLst>
        </c:ser>
        <c:ser>
          <c:idx val="18"/>
          <c:order val="18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'T1'!$B$21:$K$21</c:f>
              <c:numCache>
                <c:formatCode>0.000_ </c:formatCode>
                <c:ptCount val="10"/>
                <c:pt idx="0">
                  <c:v>9.2608487201464804</c:v>
                </c:pt>
                <c:pt idx="1">
                  <c:v>6.5683173803722816</c:v>
                </c:pt>
                <c:pt idx="2">
                  <c:v>10.07780631630693</c:v>
                </c:pt>
                <c:pt idx="3">
                  <c:v>8.3616725808809633E-2</c:v>
                </c:pt>
                <c:pt idx="4">
                  <c:v>0.45426413864225879</c:v>
                </c:pt>
                <c:pt idx="5">
                  <c:v>3.4468363707734042</c:v>
                </c:pt>
                <c:pt idx="6">
                  <c:v>0.53278262111541608</c:v>
                </c:pt>
                <c:pt idx="7">
                  <c:v>16.169752394443144</c:v>
                </c:pt>
                <c:pt idx="8">
                  <c:v>19.179146066472931</c:v>
                </c:pt>
                <c:pt idx="9">
                  <c:v>0.63029106567935855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775-4CF5-B599-DFFE715CEFF5}"/>
            </c:ext>
          </c:extLst>
        </c:ser>
        <c:ser>
          <c:idx val="19"/>
          <c:order val="19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'T1'!$B$22:$K$22</c:f>
              <c:numCache>
                <c:formatCode>0.000_ </c:formatCode>
                <c:ptCount val="10"/>
                <c:pt idx="0">
                  <c:v>4.4437327530609707</c:v>
                </c:pt>
                <c:pt idx="1">
                  <c:v>1.5589989041151249</c:v>
                </c:pt>
                <c:pt idx="2">
                  <c:v>64.441595980163697</c:v>
                </c:pt>
                <c:pt idx="3">
                  <c:v>0.13182807480431791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0.34460549053371636</c:v>
                </c:pt>
                <c:pt idx="8">
                  <c:v>9.0019488483349619E-2</c:v>
                </c:pt>
                <c:pt idx="9">
                  <c:v>0.36223464241446379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775-4CF5-B599-DFFE715CEFF5}"/>
            </c:ext>
          </c:extLst>
        </c:ser>
        <c:ser>
          <c:idx val="20"/>
          <c:order val="20"/>
          <c:spPr>
            <a:ln w="222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'T1'!$B$23:$K$23</c:f>
              <c:numCache>
                <c:formatCode>0.000_ </c:formatCode>
                <c:ptCount val="10"/>
                <c:pt idx="0">
                  <c:v>0.4468357759914241</c:v>
                </c:pt>
                <c:pt idx="1">
                  <c:v>7.7885109144119724E-2</c:v>
                </c:pt>
                <c:pt idx="2">
                  <c:v>17.306826359098267</c:v>
                </c:pt>
                <c:pt idx="3">
                  <c:v>0.20741974660233709</c:v>
                </c:pt>
                <c:pt idx="4">
                  <c:v>0.40548795197846488</c:v>
                </c:pt>
                <c:pt idx="5">
                  <c:v>0.33297832591825482</c:v>
                </c:pt>
                <c:pt idx="6">
                  <c:v>0.48856880256451696</c:v>
                </c:pt>
                <c:pt idx="7">
                  <c:v>0.17827102869041056</c:v>
                </c:pt>
                <c:pt idx="8">
                  <c:v>0.90964437673932785</c:v>
                </c:pt>
                <c:pt idx="9">
                  <c:v>0.24701863982999761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7775-4CF5-B599-DFFE715CEFF5}"/>
            </c:ext>
          </c:extLst>
        </c:ser>
        <c:ser>
          <c:idx val="21"/>
          <c:order val="21"/>
          <c:spPr>
            <a:ln w="2222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'T1'!$B$24:$K$24</c:f>
              <c:numCache>
                <c:formatCode>0.000_ </c:formatCode>
                <c:ptCount val="10"/>
                <c:pt idx="0">
                  <c:v>4.4052313437816792E-3</c:v>
                </c:pt>
                <c:pt idx="1">
                  <c:v>0.33441343213309693</c:v>
                </c:pt>
                <c:pt idx="2">
                  <c:v>5.1205031406252388</c:v>
                </c:pt>
                <c:pt idx="3">
                  <c:v>0.5072794244884804</c:v>
                </c:pt>
                <c:pt idx="4">
                  <c:v>0.48829578532033935</c:v>
                </c:pt>
                <c:pt idx="5">
                  <c:v>1.0160356933823724</c:v>
                </c:pt>
                <c:pt idx="6">
                  <c:v>0.4066164735868103</c:v>
                </c:pt>
                <c:pt idx="7">
                  <c:v>0.38771775175917789</c:v>
                </c:pt>
                <c:pt idx="8">
                  <c:v>0.77503142319053175</c:v>
                </c:pt>
                <c:pt idx="9">
                  <c:v>0.65342952123994991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7775-4CF5-B599-DFFE715CEFF5}"/>
            </c:ext>
          </c:extLst>
        </c:ser>
        <c:ser>
          <c:idx val="22"/>
          <c:order val="22"/>
          <c:spPr>
            <a:ln w="2222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'T1'!$B$25:$K$25</c:f>
              <c:numCache>
                <c:formatCode>0.000_ </c:formatCode>
                <c:ptCount val="10"/>
                <c:pt idx="0">
                  <c:v>4.7348789173486523</c:v>
                </c:pt>
                <c:pt idx="1">
                  <c:v>0.35682378057586561</c:v>
                </c:pt>
                <c:pt idx="2">
                  <c:v>5.7175140251734931</c:v>
                </c:pt>
                <c:pt idx="3">
                  <c:v>0</c:v>
                </c:pt>
                <c:pt idx="4">
                  <c:v>0.82451505127445301</c:v>
                </c:pt>
                <c:pt idx="5">
                  <c:v>5.0850546925928128</c:v>
                </c:pt>
                <c:pt idx="6">
                  <c:v>3.1910245637118919</c:v>
                </c:pt>
                <c:pt idx="7">
                  <c:v>1.7060726260676482</c:v>
                </c:pt>
                <c:pt idx="8">
                  <c:v>8.5147414549834863</c:v>
                </c:pt>
                <c:pt idx="9">
                  <c:v>0.11774488041019993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7775-4CF5-B599-DFFE715CEFF5}"/>
            </c:ext>
          </c:extLst>
        </c:ser>
        <c:ser>
          <c:idx val="23"/>
          <c:order val="23"/>
          <c:spPr>
            <a:ln w="2222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'T1'!$B$26:$K$26</c:f>
              <c:numCache>
                <c:formatCode>0.000_ </c:formatCode>
                <c:ptCount val="10"/>
                <c:pt idx="0">
                  <c:v>1.283268893459379</c:v>
                </c:pt>
                <c:pt idx="1">
                  <c:v>2.014643275636395</c:v>
                </c:pt>
                <c:pt idx="2">
                  <c:v>7.7041936662392416</c:v>
                </c:pt>
                <c:pt idx="3">
                  <c:v>0.25997169545216536</c:v>
                </c:pt>
                <c:pt idx="4">
                  <c:v>10.065831303563847</c:v>
                </c:pt>
                <c:pt idx="5">
                  <c:v>1.2761077964734788</c:v>
                </c:pt>
                <c:pt idx="6">
                  <c:v>5.3593112419202065</c:v>
                </c:pt>
                <c:pt idx="7">
                  <c:v>0.48485757145441255</c:v>
                </c:pt>
                <c:pt idx="8">
                  <c:v>0.19246710497405672</c:v>
                </c:pt>
                <c:pt idx="9">
                  <c:v>0.84852314200507095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7775-4CF5-B599-DFFE715CEFF5}"/>
            </c:ext>
          </c:extLst>
        </c:ser>
        <c:ser>
          <c:idx val="24"/>
          <c:order val="24"/>
          <c:spPr>
            <a:ln w="2222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'T1'!$B$27:$K$27</c:f>
              <c:numCache>
                <c:formatCode>0.000_ </c:formatCode>
                <c:ptCount val="10"/>
                <c:pt idx="0">
                  <c:v>4.2724699737810568E-2</c:v>
                </c:pt>
                <c:pt idx="1">
                  <c:v>0.52605128765821974</c:v>
                </c:pt>
                <c:pt idx="2">
                  <c:v>19.448316613228499</c:v>
                </c:pt>
                <c:pt idx="3">
                  <c:v>0</c:v>
                </c:pt>
                <c:pt idx="4">
                  <c:v>5.8545479068325506</c:v>
                </c:pt>
                <c:pt idx="5">
                  <c:v>7.3835961290685148E-2</c:v>
                </c:pt>
                <c:pt idx="6">
                  <c:v>6.8855011169031144E-2</c:v>
                </c:pt>
                <c:pt idx="7">
                  <c:v>1.005846100206341</c:v>
                </c:pt>
                <c:pt idx="8">
                  <c:v>0</c:v>
                </c:pt>
                <c:pt idx="9">
                  <c:v>8.4467661847916986E-2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775-4CF5-B599-DFFE715CEFF5}"/>
            </c:ext>
          </c:extLst>
        </c:ser>
        <c:ser>
          <c:idx val="25"/>
          <c:order val="25"/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'T1'!$B$28:$K$28</c:f>
              <c:numCache>
                <c:formatCode>0.000_ </c:formatCode>
                <c:ptCount val="10"/>
                <c:pt idx="0">
                  <c:v>14.773599905880829</c:v>
                </c:pt>
                <c:pt idx="1">
                  <c:v>7.8702412718853481</c:v>
                </c:pt>
                <c:pt idx="2">
                  <c:v>5.983883048208007</c:v>
                </c:pt>
                <c:pt idx="3">
                  <c:v>2.2998435814162939</c:v>
                </c:pt>
                <c:pt idx="4">
                  <c:v>0.19689842438054939</c:v>
                </c:pt>
                <c:pt idx="5">
                  <c:v>0</c:v>
                </c:pt>
                <c:pt idx="6">
                  <c:v>0</c:v>
                </c:pt>
                <c:pt idx="7">
                  <c:v>0.54242741956396756</c:v>
                </c:pt>
                <c:pt idx="8">
                  <c:v>0</c:v>
                </c:pt>
                <c:pt idx="9">
                  <c:v>0.52518579330077131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7775-4CF5-B599-DFFE715CEFF5}"/>
            </c:ext>
          </c:extLst>
        </c:ser>
        <c:ser>
          <c:idx val="26"/>
          <c:order val="26"/>
          <c:spPr>
            <a:ln w="2222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'T1'!$B$29:$K$29</c:f>
              <c:numCache>
                <c:formatCode>0.000_ </c:formatCode>
                <c:ptCount val="10"/>
                <c:pt idx="0">
                  <c:v>15.515326023343661</c:v>
                </c:pt>
                <c:pt idx="1">
                  <c:v>0.2753790821505504</c:v>
                </c:pt>
                <c:pt idx="2">
                  <c:v>5.5577034017655826</c:v>
                </c:pt>
                <c:pt idx="3">
                  <c:v>0.17186737334498758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1.1116598843116172</c:v>
                </c:pt>
                <c:pt idx="8">
                  <c:v>9.1261038901839342E-2</c:v>
                </c:pt>
                <c:pt idx="9">
                  <c:v>0.13587818359459192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7775-4CF5-B599-DFFE715CEFF5}"/>
            </c:ext>
          </c:extLst>
        </c:ser>
        <c:ser>
          <c:idx val="27"/>
          <c:order val="27"/>
          <c:spPr>
            <a:ln w="2222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'T1'!$B$30:$K$30</c:f>
              <c:numCache>
                <c:formatCode>0.000_ </c:formatCode>
                <c:ptCount val="10"/>
                <c:pt idx="0">
                  <c:v>5.2186773211513326E-2</c:v>
                </c:pt>
                <c:pt idx="1">
                  <c:v>0.64775460660449724</c:v>
                </c:pt>
                <c:pt idx="2">
                  <c:v>8.3423999954499166</c:v>
                </c:pt>
                <c:pt idx="3">
                  <c:v>0.52245979836214573</c:v>
                </c:pt>
                <c:pt idx="4">
                  <c:v>0.16855871105458675</c:v>
                </c:pt>
                <c:pt idx="5">
                  <c:v>9.7944242213311412</c:v>
                </c:pt>
                <c:pt idx="6">
                  <c:v>0.12595444162042213</c:v>
                </c:pt>
                <c:pt idx="7">
                  <c:v>0.29631088750791434</c:v>
                </c:pt>
                <c:pt idx="8">
                  <c:v>0.80742645029629401</c:v>
                </c:pt>
                <c:pt idx="9">
                  <c:v>1.0782316297522492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7775-4CF5-B599-DFFE715CEFF5}"/>
            </c:ext>
          </c:extLst>
        </c:ser>
        <c:ser>
          <c:idx val="28"/>
          <c:order val="28"/>
          <c:spPr>
            <a:ln w="2222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'T1'!$B$2:$K$2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'T1'!$B$31:$K$31</c:f>
              <c:numCache>
                <c:formatCode>0.000_ </c:formatCode>
                <c:ptCount val="10"/>
                <c:pt idx="0">
                  <c:v>6.3041540906180416E-2</c:v>
                </c:pt>
                <c:pt idx="1">
                  <c:v>1.1039280740755224</c:v>
                </c:pt>
                <c:pt idx="2">
                  <c:v>8.8513269077913108</c:v>
                </c:pt>
                <c:pt idx="3">
                  <c:v>0.30087325413220256</c:v>
                </c:pt>
                <c:pt idx="4">
                  <c:v>0</c:v>
                </c:pt>
                <c:pt idx="5">
                  <c:v>2.0695803581973813</c:v>
                </c:pt>
                <c:pt idx="6">
                  <c:v>0.42200791151242711</c:v>
                </c:pt>
                <c:pt idx="7">
                  <c:v>0.84189206419654106</c:v>
                </c:pt>
                <c:pt idx="8">
                  <c:v>4.1254998263379257</c:v>
                </c:pt>
                <c:pt idx="9">
                  <c:v>0.13690311981023662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7775-4CF5-B599-DFFE715CEF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2593759"/>
        <c:axId val="582586271"/>
      </c:lineChart>
      <c:catAx>
        <c:axId val="5825937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2586271"/>
        <c:crosses val="autoZero"/>
        <c:auto val="1"/>
        <c:lblAlgn val="ctr"/>
        <c:lblOffset val="100"/>
        <c:noMultiLvlLbl val="0"/>
      </c:catAx>
      <c:valAx>
        <c:axId val="582586271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2593759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2008~2012</a:t>
            </a:r>
            <a:r>
              <a:rPr lang="zh-TW" altLang="zh-TW" sz="2400" b="1" i="0" baseline="0" dirty="0" smtClean="0">
                <a:effectLst/>
                <a:latin typeface="+mj-ea"/>
                <a:ea typeface="+mj-ea"/>
              </a:rPr>
              <a:t>  </a:t>
            </a: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T2 BLT change</a:t>
            </a:r>
            <a:endParaRPr lang="zh-TW" altLang="zh-TW" sz="2400" dirty="0">
              <a:effectLst/>
              <a:latin typeface="+mj-ea"/>
              <a:ea typeface="+mj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7.2164484959884742E-2"/>
          <c:y val="0.13874926028323717"/>
          <c:w val="0.91521721851014692"/>
          <c:h val="0.7361263217192322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'T2'!$B$3:$K$3</c:f>
              <c:numCache>
                <c:formatCode>General</c:formatCode>
                <c:ptCount val="10"/>
                <c:pt idx="0">
                  <c:v>0.2972557559543958</c:v>
                </c:pt>
                <c:pt idx="1">
                  <c:v>1.179157693036089</c:v>
                </c:pt>
                <c:pt idx="2">
                  <c:v>4.4570000000000007</c:v>
                </c:pt>
                <c:pt idx="3">
                  <c:v>8.7745462484981829E-2</c:v>
                </c:pt>
                <c:pt idx="4">
                  <c:v>0.17480970193688705</c:v>
                </c:pt>
                <c:pt idx="5">
                  <c:v>3.4426525068725056</c:v>
                </c:pt>
                <c:pt idx="6">
                  <c:v>6.1403754351069004</c:v>
                </c:pt>
                <c:pt idx="7">
                  <c:v>1.0741907239366189</c:v>
                </c:pt>
                <c:pt idx="8">
                  <c:v>0.68176045995652501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1F-4CD5-9DA5-1E718059D7A7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'T2'!$B$4:$K$4</c:f>
              <c:numCache>
                <c:formatCode>0.000_ </c:formatCode>
                <c:ptCount val="10"/>
                <c:pt idx="0">
                  <c:v>4.8169288753544208</c:v>
                </c:pt>
                <c:pt idx="1">
                  <c:v>9.4850845191272839</c:v>
                </c:pt>
                <c:pt idx="2">
                  <c:v>6.8729999999999976</c:v>
                </c:pt>
                <c:pt idx="3">
                  <c:v>2.1625556840498739</c:v>
                </c:pt>
                <c:pt idx="4">
                  <c:v>0</c:v>
                </c:pt>
                <c:pt idx="5">
                  <c:v>4.0452230393158857</c:v>
                </c:pt>
                <c:pt idx="6">
                  <c:v>0</c:v>
                </c:pt>
                <c:pt idx="7">
                  <c:v>2.0320755747076902</c:v>
                </c:pt>
                <c:pt idx="8">
                  <c:v>6.2759653732270237</c:v>
                </c:pt>
                <c:pt idx="9">
                  <c:v>8.8555822640119644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1F-4CD5-9DA5-1E718059D7A7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'T2'!$B$5:$K$5</c:f>
              <c:numCache>
                <c:formatCode>0.000_ </c:formatCode>
                <c:ptCount val="10"/>
                <c:pt idx="0">
                  <c:v>0</c:v>
                </c:pt>
                <c:pt idx="1">
                  <c:v>13.848999047555502</c:v>
                </c:pt>
                <c:pt idx="2">
                  <c:v>3.1330000000000027</c:v>
                </c:pt>
                <c:pt idx="3">
                  <c:v>3.2813829290006709</c:v>
                </c:pt>
                <c:pt idx="4">
                  <c:v>4.0311661819867481</c:v>
                </c:pt>
                <c:pt idx="5">
                  <c:v>0.40076108358628559</c:v>
                </c:pt>
                <c:pt idx="6">
                  <c:v>0.27279751298496535</c:v>
                </c:pt>
                <c:pt idx="7">
                  <c:v>1.0852754546406391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1F-4CD5-9DA5-1E718059D7A7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'T2'!$B$6:$K$6</c:f>
              <c:numCache>
                <c:formatCode>0.000_ </c:formatCode>
                <c:ptCount val="10"/>
                <c:pt idx="0">
                  <c:v>1.0172236537237931</c:v>
                </c:pt>
                <c:pt idx="1">
                  <c:v>3.6348184658536837</c:v>
                </c:pt>
                <c:pt idx="2">
                  <c:v>27.227999999999994</c:v>
                </c:pt>
                <c:pt idx="3">
                  <c:v>0</c:v>
                </c:pt>
                <c:pt idx="4">
                  <c:v>0.55643187911646219</c:v>
                </c:pt>
                <c:pt idx="5">
                  <c:v>2.2971755462321299</c:v>
                </c:pt>
                <c:pt idx="6">
                  <c:v>0.23180154050334356</c:v>
                </c:pt>
                <c:pt idx="7">
                  <c:v>0.96300599652765773</c:v>
                </c:pt>
                <c:pt idx="8">
                  <c:v>0.10965484102376466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1F-4CD5-9DA5-1E718059D7A7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'T2'!$B$7:$K$7</c:f>
              <c:numCache>
                <c:formatCode>0.000_ </c:formatCode>
                <c:ptCount val="10"/>
                <c:pt idx="0">
                  <c:v>0.88731804025886873</c:v>
                </c:pt>
                <c:pt idx="1">
                  <c:v>0</c:v>
                </c:pt>
                <c:pt idx="2">
                  <c:v>6.5660000000000025</c:v>
                </c:pt>
                <c:pt idx="3">
                  <c:v>1.5113432154307247</c:v>
                </c:pt>
                <c:pt idx="4">
                  <c:v>0.39206290921468634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3.5909275834973116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1F-4CD5-9DA5-1E718059D7A7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'T2'!$B$8:$K$8</c:f>
              <c:numCache>
                <c:formatCode>0.000_ </c:formatCode>
                <c:ptCount val="10"/>
                <c:pt idx="0">
                  <c:v>4.9864770744622255</c:v>
                </c:pt>
                <c:pt idx="1">
                  <c:v>1.8554704447193244</c:v>
                </c:pt>
                <c:pt idx="2">
                  <c:v>22.009000000000007</c:v>
                </c:pt>
                <c:pt idx="3">
                  <c:v>0.93930126986071927</c:v>
                </c:pt>
                <c:pt idx="4">
                  <c:v>1.8946541410131257</c:v>
                </c:pt>
                <c:pt idx="5">
                  <c:v>1.4454060711704648</c:v>
                </c:pt>
                <c:pt idx="6">
                  <c:v>1.9349886565174952</c:v>
                </c:pt>
                <c:pt idx="7">
                  <c:v>0.70138242784050675</c:v>
                </c:pt>
                <c:pt idx="8">
                  <c:v>0.57247476717797952</c:v>
                </c:pt>
                <c:pt idx="9">
                  <c:v>16.484227498570824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41F-4CD5-9DA5-1E718059D7A7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'T2'!$B$9:$K$9</c:f>
              <c:numCache>
                <c:formatCode>0.000_ </c:formatCode>
                <c:ptCount val="10"/>
                <c:pt idx="0">
                  <c:v>5.6305458006028806</c:v>
                </c:pt>
                <c:pt idx="1">
                  <c:v>1.1333216117299854</c:v>
                </c:pt>
                <c:pt idx="2">
                  <c:v>13.920000000000002</c:v>
                </c:pt>
                <c:pt idx="3">
                  <c:v>9.1535878825233112</c:v>
                </c:pt>
                <c:pt idx="4">
                  <c:v>6.1668532196336052</c:v>
                </c:pt>
                <c:pt idx="5">
                  <c:v>5.6469871400364466</c:v>
                </c:pt>
                <c:pt idx="6">
                  <c:v>17.972247479376158</c:v>
                </c:pt>
                <c:pt idx="7">
                  <c:v>2.4381023264119954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41F-4CD5-9DA5-1E718059D7A7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'T2'!$B$10:$K$10</c:f>
              <c:numCache>
                <c:formatCode>0.000_ </c:formatCode>
                <c:ptCount val="10"/>
                <c:pt idx="0">
                  <c:v>3.7765433597079374</c:v>
                </c:pt>
                <c:pt idx="1">
                  <c:v>10.634737402767335</c:v>
                </c:pt>
                <c:pt idx="2">
                  <c:v>6.9329999999999998</c:v>
                </c:pt>
                <c:pt idx="3">
                  <c:v>0</c:v>
                </c:pt>
                <c:pt idx="4">
                  <c:v>5.9778890409261365</c:v>
                </c:pt>
                <c:pt idx="5">
                  <c:v>22.106865041091993</c:v>
                </c:pt>
                <c:pt idx="6">
                  <c:v>10.748862879139743</c:v>
                </c:pt>
                <c:pt idx="7">
                  <c:v>0</c:v>
                </c:pt>
                <c:pt idx="8">
                  <c:v>0.25548240212361106</c:v>
                </c:pt>
                <c:pt idx="9">
                  <c:v>22.902063533581213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41F-4CD5-9DA5-1E718059D7A7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'T2'!$B$11:$K$11</c:f>
              <c:numCache>
                <c:formatCode>0.000_ </c:formatCode>
                <c:ptCount val="10"/>
                <c:pt idx="0">
                  <c:v>4.3015622126801754</c:v>
                </c:pt>
                <c:pt idx="1">
                  <c:v>0.45150765578498897</c:v>
                </c:pt>
                <c:pt idx="2">
                  <c:v>17.009999999999998</c:v>
                </c:pt>
                <c:pt idx="3">
                  <c:v>5.3845323086754533</c:v>
                </c:pt>
                <c:pt idx="4">
                  <c:v>16.891835514050932</c:v>
                </c:pt>
                <c:pt idx="5">
                  <c:v>3.027358843748269</c:v>
                </c:pt>
                <c:pt idx="6">
                  <c:v>0.64153335539967049</c:v>
                </c:pt>
                <c:pt idx="7">
                  <c:v>0.19880648642358251</c:v>
                </c:pt>
                <c:pt idx="8">
                  <c:v>24.058629644621696</c:v>
                </c:pt>
                <c:pt idx="9">
                  <c:v>22.836083803713507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41F-4CD5-9DA5-1E718059D7A7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'T2'!$B$12:$K$12</c:f>
              <c:numCache>
                <c:formatCode>0.000_ </c:formatCode>
                <c:ptCount val="10"/>
                <c:pt idx="0">
                  <c:v>0.60069249480262177</c:v>
                </c:pt>
                <c:pt idx="1">
                  <c:v>5.0739301595500095</c:v>
                </c:pt>
                <c:pt idx="2">
                  <c:v>7.3017075209981073</c:v>
                </c:pt>
                <c:pt idx="3">
                  <c:v>0</c:v>
                </c:pt>
                <c:pt idx="4">
                  <c:v>43.750668166829612</c:v>
                </c:pt>
                <c:pt idx="5">
                  <c:v>0.60298296742515078</c:v>
                </c:pt>
                <c:pt idx="6">
                  <c:v>0.55074223334043504</c:v>
                </c:pt>
                <c:pt idx="7">
                  <c:v>1.6710891735072848</c:v>
                </c:pt>
                <c:pt idx="8">
                  <c:v>0.4249686815217954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41F-4CD5-9DA5-1E718059D7A7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'T2'!$B$13:$K$13</c:f>
              <c:numCache>
                <c:formatCode>0.000_ </c:formatCode>
                <c:ptCount val="10"/>
                <c:pt idx="0">
                  <c:v>0.65045542662962919</c:v>
                </c:pt>
                <c:pt idx="1">
                  <c:v>17.770256100099694</c:v>
                </c:pt>
                <c:pt idx="2">
                  <c:v>11.79493903113255</c:v>
                </c:pt>
                <c:pt idx="3">
                  <c:v>1.8012806970931123</c:v>
                </c:pt>
                <c:pt idx="4">
                  <c:v>3.1054737971765789</c:v>
                </c:pt>
                <c:pt idx="5">
                  <c:v>0.60501536184432547</c:v>
                </c:pt>
                <c:pt idx="6">
                  <c:v>0.87586758479767624</c:v>
                </c:pt>
                <c:pt idx="7">
                  <c:v>0.69446694001897291</c:v>
                </c:pt>
                <c:pt idx="8">
                  <c:v>4.2750561663428268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41F-4CD5-9DA5-1E718059D7A7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'T2'!$B$14:$K$14</c:f>
              <c:numCache>
                <c:formatCode>0.000_ </c:formatCode>
                <c:ptCount val="10"/>
                <c:pt idx="0">
                  <c:v>2.758628896103609</c:v>
                </c:pt>
                <c:pt idx="1">
                  <c:v>1.8318069094121405</c:v>
                </c:pt>
                <c:pt idx="2">
                  <c:v>16.392898417826835</c:v>
                </c:pt>
                <c:pt idx="3">
                  <c:v>1.6956369037060739</c:v>
                </c:pt>
                <c:pt idx="4">
                  <c:v>6.9217351663393529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1.8923345826728522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41F-4CD5-9DA5-1E718059D7A7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'T2'!$B$15:$K$15</c:f>
              <c:numCache>
                <c:formatCode>0.000_ </c:formatCode>
                <c:ptCount val="10"/>
                <c:pt idx="0">
                  <c:v>2.6344964681335767</c:v>
                </c:pt>
                <c:pt idx="1">
                  <c:v>2.1284518621139767</c:v>
                </c:pt>
                <c:pt idx="2">
                  <c:v>21.19707439830654</c:v>
                </c:pt>
                <c:pt idx="3">
                  <c:v>0.32789733748883521</c:v>
                </c:pt>
                <c:pt idx="4">
                  <c:v>0.2077577117924605</c:v>
                </c:pt>
                <c:pt idx="5">
                  <c:v>0</c:v>
                </c:pt>
                <c:pt idx="6">
                  <c:v>0.92610425603790958</c:v>
                </c:pt>
                <c:pt idx="7">
                  <c:v>3.7677503973119073</c:v>
                </c:pt>
                <c:pt idx="8">
                  <c:v>0.5818970393945051</c:v>
                </c:pt>
                <c:pt idx="9">
                  <c:v>0.15789002128826013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41F-4CD5-9DA5-1E718059D7A7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'T2'!$B$16:$K$16</c:f>
              <c:numCache>
                <c:formatCode>0.000_ </c:formatCode>
                <c:ptCount val="10"/>
                <c:pt idx="0">
                  <c:v>3.4575859566191838</c:v>
                </c:pt>
                <c:pt idx="1">
                  <c:v>0.52433591475306685</c:v>
                </c:pt>
                <c:pt idx="2">
                  <c:v>19.10542669027393</c:v>
                </c:pt>
                <c:pt idx="3">
                  <c:v>0.63493939773006502</c:v>
                </c:pt>
                <c:pt idx="4">
                  <c:v>0.43243935717089954</c:v>
                </c:pt>
                <c:pt idx="5">
                  <c:v>1.8989412848013387</c:v>
                </c:pt>
                <c:pt idx="6">
                  <c:v>1.0925875257157216</c:v>
                </c:pt>
                <c:pt idx="7">
                  <c:v>4.6577036975081967</c:v>
                </c:pt>
                <c:pt idx="8">
                  <c:v>7.1939877028684194</c:v>
                </c:pt>
                <c:pt idx="9">
                  <c:v>9.5998776352733444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41F-4CD5-9DA5-1E718059D7A7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'T2'!$B$17:$K$17</c:f>
              <c:numCache>
                <c:formatCode>0.000_ </c:formatCode>
                <c:ptCount val="10"/>
                <c:pt idx="0">
                  <c:v>3.7370498687547453</c:v>
                </c:pt>
                <c:pt idx="1">
                  <c:v>2.1915191470001432</c:v>
                </c:pt>
                <c:pt idx="2">
                  <c:v>12.855423473358066</c:v>
                </c:pt>
                <c:pt idx="3">
                  <c:v>1.8361721020718207</c:v>
                </c:pt>
                <c:pt idx="4">
                  <c:v>5.8060022435711787</c:v>
                </c:pt>
                <c:pt idx="5">
                  <c:v>11.010804831908281</c:v>
                </c:pt>
                <c:pt idx="6">
                  <c:v>1.2489964979831001</c:v>
                </c:pt>
                <c:pt idx="7">
                  <c:v>0.58340843771114237</c:v>
                </c:pt>
                <c:pt idx="8">
                  <c:v>0.63334861066965686</c:v>
                </c:pt>
                <c:pt idx="9">
                  <c:v>3.2188345258527349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41F-4CD5-9DA5-1E718059D7A7}"/>
            </c:ext>
          </c:extLst>
        </c:ser>
        <c:ser>
          <c:idx val="15"/>
          <c:order val="15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'T2'!$B$18:$K$18</c:f>
              <c:numCache>
                <c:formatCode>0.000_ </c:formatCode>
                <c:ptCount val="10"/>
                <c:pt idx="0">
                  <c:v>0.16977067465278139</c:v>
                </c:pt>
                <c:pt idx="1">
                  <c:v>0.10956403721949926</c:v>
                </c:pt>
                <c:pt idx="2">
                  <c:v>10.414450497762793</c:v>
                </c:pt>
                <c:pt idx="3">
                  <c:v>0.13756134836156519</c:v>
                </c:pt>
                <c:pt idx="4">
                  <c:v>9.7133297752669918</c:v>
                </c:pt>
                <c:pt idx="5">
                  <c:v>0.36096664052042371</c:v>
                </c:pt>
                <c:pt idx="6">
                  <c:v>0</c:v>
                </c:pt>
                <c:pt idx="7">
                  <c:v>0.23901966742693759</c:v>
                </c:pt>
                <c:pt idx="8">
                  <c:v>2.9088764326442735</c:v>
                </c:pt>
                <c:pt idx="9">
                  <c:v>2.8629127147595916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41F-4CD5-9DA5-1E718059D7A7}"/>
            </c:ext>
          </c:extLst>
        </c:ser>
        <c:ser>
          <c:idx val="16"/>
          <c:order val="16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'T2'!$B$19:$K$19</c:f>
              <c:numCache>
                <c:formatCode>0.000_ </c:formatCode>
                <c:ptCount val="10"/>
                <c:pt idx="0">
                  <c:v>2.6898853295017346</c:v>
                </c:pt>
                <c:pt idx="1">
                  <c:v>3.9169814849743574</c:v>
                </c:pt>
                <c:pt idx="2">
                  <c:v>9.4535611852012806</c:v>
                </c:pt>
                <c:pt idx="3">
                  <c:v>1.2882218942513788</c:v>
                </c:pt>
                <c:pt idx="4">
                  <c:v>6.9269041293461484</c:v>
                </c:pt>
                <c:pt idx="5">
                  <c:v>4.7141479603081251</c:v>
                </c:pt>
                <c:pt idx="6">
                  <c:v>3.7532051328517113</c:v>
                </c:pt>
                <c:pt idx="7">
                  <c:v>0.32384899794851663</c:v>
                </c:pt>
                <c:pt idx="8">
                  <c:v>4.6027546497464868</c:v>
                </c:pt>
                <c:pt idx="9">
                  <c:v>2.8347175003853451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941F-4CD5-9DA5-1E718059D7A7}"/>
            </c:ext>
          </c:extLst>
        </c:ser>
        <c:ser>
          <c:idx val="17"/>
          <c:order val="17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'T2'!$B$20:$K$20</c:f>
              <c:numCache>
                <c:formatCode>0.000_ </c:formatCode>
                <c:ptCount val="10"/>
                <c:pt idx="0">
                  <c:v>0.23642395500050384</c:v>
                </c:pt>
                <c:pt idx="1">
                  <c:v>0.45569368330325233</c:v>
                </c:pt>
                <c:pt idx="2">
                  <c:v>10.73208101548083</c:v>
                </c:pt>
                <c:pt idx="3">
                  <c:v>0.78817767530590288</c:v>
                </c:pt>
                <c:pt idx="4">
                  <c:v>4.6388715438866939</c:v>
                </c:pt>
                <c:pt idx="5">
                  <c:v>2.2219327540972813</c:v>
                </c:pt>
                <c:pt idx="6">
                  <c:v>1.6474383607237186</c:v>
                </c:pt>
                <c:pt idx="7">
                  <c:v>1.2574232770570646</c:v>
                </c:pt>
                <c:pt idx="8">
                  <c:v>3.333886609938439</c:v>
                </c:pt>
                <c:pt idx="9">
                  <c:v>9.6969491395970948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41F-4CD5-9DA5-1E718059D7A7}"/>
            </c:ext>
          </c:extLst>
        </c:ser>
        <c:ser>
          <c:idx val="18"/>
          <c:order val="18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'T2'!$B$21:$K$21</c:f>
              <c:numCache>
                <c:formatCode>0.000_ </c:formatCode>
                <c:ptCount val="10"/>
                <c:pt idx="0">
                  <c:v>3.8696196649546479</c:v>
                </c:pt>
                <c:pt idx="1">
                  <c:v>3.9969317695973814</c:v>
                </c:pt>
                <c:pt idx="2">
                  <c:v>17.559048191868918</c:v>
                </c:pt>
                <c:pt idx="3">
                  <c:v>2.0573644901614543</c:v>
                </c:pt>
                <c:pt idx="4">
                  <c:v>1.8640366928749046</c:v>
                </c:pt>
                <c:pt idx="5">
                  <c:v>3.3698794962220404</c:v>
                </c:pt>
                <c:pt idx="6">
                  <c:v>3.0300785785398006</c:v>
                </c:pt>
                <c:pt idx="7">
                  <c:v>2.0707755056289585</c:v>
                </c:pt>
                <c:pt idx="8">
                  <c:v>3.6139079117771189</c:v>
                </c:pt>
                <c:pt idx="9">
                  <c:v>2.2098926154232146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941F-4CD5-9DA5-1E718059D7A7}"/>
            </c:ext>
          </c:extLst>
        </c:ser>
        <c:ser>
          <c:idx val="19"/>
          <c:order val="19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'T2'!$B$22:$K$22</c:f>
              <c:numCache>
                <c:formatCode>0.000_ </c:formatCode>
                <c:ptCount val="10"/>
                <c:pt idx="0">
                  <c:v>1.7861904905333361</c:v>
                </c:pt>
                <c:pt idx="1">
                  <c:v>0</c:v>
                </c:pt>
                <c:pt idx="2">
                  <c:v>12.785173541954784</c:v>
                </c:pt>
                <c:pt idx="3">
                  <c:v>0.76510969308412058</c:v>
                </c:pt>
                <c:pt idx="4">
                  <c:v>3.7861828554134789</c:v>
                </c:pt>
                <c:pt idx="5">
                  <c:v>1.0734218756840619</c:v>
                </c:pt>
                <c:pt idx="6">
                  <c:v>1.6905306031901013</c:v>
                </c:pt>
                <c:pt idx="7">
                  <c:v>1.8727759742409873</c:v>
                </c:pt>
                <c:pt idx="8">
                  <c:v>0.11898823340463593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941F-4CD5-9DA5-1E718059D7A7}"/>
            </c:ext>
          </c:extLst>
        </c:ser>
        <c:ser>
          <c:idx val="20"/>
          <c:order val="20"/>
          <c:spPr>
            <a:ln w="222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'T2'!$B$23:$K$23</c:f>
              <c:numCache>
                <c:formatCode>0.000_ </c:formatCode>
                <c:ptCount val="10"/>
                <c:pt idx="0">
                  <c:v>3.4558000521035837</c:v>
                </c:pt>
                <c:pt idx="1">
                  <c:v>1.8136292904542373</c:v>
                </c:pt>
                <c:pt idx="2">
                  <c:v>17.391831875019083</c:v>
                </c:pt>
                <c:pt idx="3">
                  <c:v>0.40427140646679049</c:v>
                </c:pt>
                <c:pt idx="4">
                  <c:v>1.6453462920244277</c:v>
                </c:pt>
                <c:pt idx="5">
                  <c:v>6.6969721596641136</c:v>
                </c:pt>
                <c:pt idx="6">
                  <c:v>3.4076511212061575</c:v>
                </c:pt>
                <c:pt idx="7">
                  <c:v>1.1525002939071776</c:v>
                </c:pt>
                <c:pt idx="8">
                  <c:v>1.1429619716170833</c:v>
                </c:pt>
                <c:pt idx="9">
                  <c:v>1.9710711356488559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41F-4CD5-9DA5-1E718059D7A7}"/>
            </c:ext>
          </c:extLst>
        </c:ser>
        <c:ser>
          <c:idx val="21"/>
          <c:order val="21"/>
          <c:spPr>
            <a:ln w="2222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'T2'!$B$24:$K$24</c:f>
              <c:numCache>
                <c:formatCode>0.000_ </c:formatCode>
                <c:ptCount val="10"/>
                <c:pt idx="0">
                  <c:v>0</c:v>
                </c:pt>
                <c:pt idx="1">
                  <c:v>3.171720332228297</c:v>
                </c:pt>
                <c:pt idx="2">
                  <c:v>17.875073529011637</c:v>
                </c:pt>
                <c:pt idx="3">
                  <c:v>0.92390819854492889</c:v>
                </c:pt>
                <c:pt idx="4">
                  <c:v>1.8943972863256171</c:v>
                </c:pt>
                <c:pt idx="5">
                  <c:v>0.95015240089708186</c:v>
                </c:pt>
                <c:pt idx="6">
                  <c:v>0</c:v>
                </c:pt>
                <c:pt idx="7">
                  <c:v>4.4994342328872374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41F-4CD5-9DA5-1E718059D7A7}"/>
            </c:ext>
          </c:extLst>
        </c:ser>
        <c:ser>
          <c:idx val="22"/>
          <c:order val="22"/>
          <c:spPr>
            <a:ln w="2222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'T2'!$B$25:$K$25</c:f>
              <c:numCache>
                <c:formatCode>0.000_ </c:formatCode>
                <c:ptCount val="10"/>
                <c:pt idx="0">
                  <c:v>0.28772060708853786</c:v>
                </c:pt>
                <c:pt idx="1">
                  <c:v>0.29068924863366874</c:v>
                </c:pt>
                <c:pt idx="2">
                  <c:v>4.4205514057045221</c:v>
                </c:pt>
                <c:pt idx="3">
                  <c:v>0.15923105531796722</c:v>
                </c:pt>
                <c:pt idx="4">
                  <c:v>3.1352737590503068</c:v>
                </c:pt>
                <c:pt idx="5">
                  <c:v>2.5710168962541573</c:v>
                </c:pt>
                <c:pt idx="6">
                  <c:v>3.3079903978247813</c:v>
                </c:pt>
                <c:pt idx="7">
                  <c:v>1.7308647605942227</c:v>
                </c:pt>
                <c:pt idx="8">
                  <c:v>7.8640807200801675</c:v>
                </c:pt>
                <c:pt idx="9">
                  <c:v>0.70257380853150053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941F-4CD5-9DA5-1E718059D7A7}"/>
            </c:ext>
          </c:extLst>
        </c:ser>
        <c:ser>
          <c:idx val="23"/>
          <c:order val="23"/>
          <c:spPr>
            <a:ln w="2222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'T2'!$B$26:$K$26</c:f>
              <c:numCache>
                <c:formatCode>0.000_ </c:formatCode>
                <c:ptCount val="10"/>
                <c:pt idx="0">
                  <c:v>2.9534417204040118</c:v>
                </c:pt>
                <c:pt idx="1">
                  <c:v>1.5929962082729645</c:v>
                </c:pt>
                <c:pt idx="2">
                  <c:v>5.5918971429969915</c:v>
                </c:pt>
                <c:pt idx="3">
                  <c:v>2.1267633129825967</c:v>
                </c:pt>
                <c:pt idx="4">
                  <c:v>0</c:v>
                </c:pt>
                <c:pt idx="5">
                  <c:v>0.77467039780693625</c:v>
                </c:pt>
                <c:pt idx="6">
                  <c:v>0.17556823205846683</c:v>
                </c:pt>
                <c:pt idx="7">
                  <c:v>0.86853177251034452</c:v>
                </c:pt>
                <c:pt idx="8">
                  <c:v>0.3868441695467304</c:v>
                </c:pt>
                <c:pt idx="9">
                  <c:v>5.3770604750365436E-2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941F-4CD5-9DA5-1E718059D7A7}"/>
            </c:ext>
          </c:extLst>
        </c:ser>
        <c:ser>
          <c:idx val="24"/>
          <c:order val="24"/>
          <c:spPr>
            <a:ln w="2222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'T2'!$B$27:$K$27</c:f>
              <c:numCache>
                <c:formatCode>0.000_ </c:formatCode>
                <c:ptCount val="10"/>
                <c:pt idx="0">
                  <c:v>0</c:v>
                </c:pt>
                <c:pt idx="1">
                  <c:v>0.15430198608828505</c:v>
                </c:pt>
                <c:pt idx="2">
                  <c:v>14.310693707803061</c:v>
                </c:pt>
                <c:pt idx="3">
                  <c:v>0.29188103064633708</c:v>
                </c:pt>
                <c:pt idx="4">
                  <c:v>1.1553588312542864</c:v>
                </c:pt>
                <c:pt idx="5">
                  <c:v>0</c:v>
                </c:pt>
                <c:pt idx="6">
                  <c:v>1.2126341703166652</c:v>
                </c:pt>
                <c:pt idx="7">
                  <c:v>3.8661719176796439</c:v>
                </c:pt>
                <c:pt idx="8">
                  <c:v>4.7388934764118176</c:v>
                </c:pt>
                <c:pt idx="9">
                  <c:v>7.8232174074997189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941F-4CD5-9DA5-1E718059D7A7}"/>
            </c:ext>
          </c:extLst>
        </c:ser>
        <c:ser>
          <c:idx val="25"/>
          <c:order val="25"/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'T2'!$B$28:$K$28</c:f>
              <c:numCache>
                <c:formatCode>0.000_ </c:formatCode>
                <c:ptCount val="10"/>
                <c:pt idx="0">
                  <c:v>1.644470623370708</c:v>
                </c:pt>
                <c:pt idx="1">
                  <c:v>2.6929908037306092</c:v>
                </c:pt>
                <c:pt idx="2">
                  <c:v>20.999277426197807</c:v>
                </c:pt>
                <c:pt idx="3">
                  <c:v>0.57965463894070268</c:v>
                </c:pt>
                <c:pt idx="4">
                  <c:v>0.32719282123275661</c:v>
                </c:pt>
                <c:pt idx="5">
                  <c:v>3.665258419755915</c:v>
                </c:pt>
                <c:pt idx="6">
                  <c:v>1.1342670604902274</c:v>
                </c:pt>
                <c:pt idx="7">
                  <c:v>1.3665122353610055</c:v>
                </c:pt>
                <c:pt idx="8">
                  <c:v>0.23109527950653863</c:v>
                </c:pt>
                <c:pt idx="9">
                  <c:v>0.22206058491196501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941F-4CD5-9DA5-1E718059D7A7}"/>
            </c:ext>
          </c:extLst>
        </c:ser>
        <c:ser>
          <c:idx val="26"/>
          <c:order val="26"/>
          <c:spPr>
            <a:ln w="2222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'T2'!$B$2:$K$2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'T2'!$B$29:$K$29</c:f>
              <c:numCache>
                <c:formatCode>0.000_ </c:formatCode>
                <c:ptCount val="10"/>
                <c:pt idx="0">
                  <c:v>10.761561275778622</c:v>
                </c:pt>
                <c:pt idx="1">
                  <c:v>5.400911994871592</c:v>
                </c:pt>
                <c:pt idx="2">
                  <c:v>5.4228161452831145</c:v>
                </c:pt>
                <c:pt idx="3">
                  <c:v>6.9769653262187887</c:v>
                </c:pt>
                <c:pt idx="4">
                  <c:v>9.1945842341059816</c:v>
                </c:pt>
                <c:pt idx="5">
                  <c:v>19.634317284677849</c:v>
                </c:pt>
                <c:pt idx="6">
                  <c:v>9.7180248280773611</c:v>
                </c:pt>
                <c:pt idx="7">
                  <c:v>1.5181258794441312</c:v>
                </c:pt>
                <c:pt idx="8">
                  <c:v>3.6428208823998389</c:v>
                </c:pt>
                <c:pt idx="9">
                  <c:v>3.7843248512529755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941F-4CD5-9DA5-1E718059D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573855"/>
        <c:axId val="555575935"/>
      </c:lineChart>
      <c:catAx>
        <c:axId val="555573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55575935"/>
        <c:crosses val="autoZero"/>
        <c:auto val="1"/>
        <c:lblAlgn val="ctr"/>
        <c:lblOffset val="100"/>
        <c:noMultiLvlLbl val="0"/>
      </c:catAx>
      <c:valAx>
        <c:axId val="555575935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55573855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dirty="0" smtClean="0">
                <a:latin typeface="+mj-ea"/>
                <a:ea typeface="+mj-ea"/>
              </a:rPr>
              <a:t>2008~2012</a:t>
            </a:r>
            <a:r>
              <a:rPr lang="zh-TW" altLang="en-US" sz="2400" dirty="0" smtClean="0">
                <a:latin typeface="+mj-ea"/>
                <a:ea typeface="+mj-ea"/>
              </a:rPr>
              <a:t>  </a:t>
            </a:r>
            <a:r>
              <a:rPr lang="en-US" altLang="zh-TW" sz="2400" dirty="0" smtClean="0">
                <a:latin typeface="+mj-ea"/>
                <a:ea typeface="+mj-ea"/>
              </a:rPr>
              <a:t>T3</a:t>
            </a:r>
            <a:r>
              <a:rPr lang="en-US" altLang="zh-TW" sz="2400" baseline="0" dirty="0" smtClean="0">
                <a:latin typeface="+mj-ea"/>
                <a:ea typeface="+mj-ea"/>
              </a:rPr>
              <a:t> BLT change</a:t>
            </a:r>
            <a:endParaRPr lang="zh-TW" sz="2400" dirty="0">
              <a:latin typeface="+mj-ea"/>
              <a:ea typeface="+mj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7.4490329458822266E-2"/>
          <c:y val="0.16559879539320763"/>
          <c:w val="0.91364788270058861"/>
          <c:h val="0.67506542272737668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'T3'!$B$3:$K$3</c:f>
              <c:numCache>
                <c:formatCode>0.000_ </c:formatCode>
                <c:ptCount val="10"/>
                <c:pt idx="0">
                  <c:v>4.8169288753544208</c:v>
                </c:pt>
                <c:pt idx="1">
                  <c:v>9.4850845191272839</c:v>
                </c:pt>
                <c:pt idx="2">
                  <c:v>26.677</c:v>
                </c:pt>
                <c:pt idx="3">
                  <c:v>2.1625556840498739</c:v>
                </c:pt>
                <c:pt idx="4">
                  <c:v>0</c:v>
                </c:pt>
                <c:pt idx="5">
                  <c:v>4.0452230393158857</c:v>
                </c:pt>
                <c:pt idx="6">
                  <c:v>0</c:v>
                </c:pt>
                <c:pt idx="7">
                  <c:v>2.0320755747076902</c:v>
                </c:pt>
                <c:pt idx="8">
                  <c:v>6.2759653732270237</c:v>
                </c:pt>
                <c:pt idx="9">
                  <c:v>8.8555822640119644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FA-42BE-B261-600AC5571650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'T3'!$B$4:$K$4</c:f>
              <c:numCache>
                <c:formatCode>0.000_ </c:formatCode>
                <c:ptCount val="10"/>
                <c:pt idx="0">
                  <c:v>0.4934698106877719</c:v>
                </c:pt>
                <c:pt idx="1">
                  <c:v>11.079139970874721</c:v>
                </c:pt>
                <c:pt idx="2">
                  <c:v>32.494</c:v>
                </c:pt>
                <c:pt idx="3">
                  <c:v>3.1282731582047636</c:v>
                </c:pt>
                <c:pt idx="4">
                  <c:v>6.5028604590246433</c:v>
                </c:pt>
                <c:pt idx="5">
                  <c:v>0</c:v>
                </c:pt>
                <c:pt idx="6">
                  <c:v>0.43811756357511777</c:v>
                </c:pt>
                <c:pt idx="7">
                  <c:v>1.1859383526566476</c:v>
                </c:pt>
                <c:pt idx="8">
                  <c:v>0</c:v>
                </c:pt>
                <c:pt idx="9">
                  <c:v>0.25285232585422479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FA-42BE-B261-600AC5571650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'T3'!$B$5:$K$5</c:f>
              <c:numCache>
                <c:formatCode>0.000_ </c:formatCode>
                <c:ptCount val="10"/>
                <c:pt idx="0">
                  <c:v>0.22524848760128435</c:v>
                </c:pt>
                <c:pt idx="1">
                  <c:v>1.7564244255021038</c:v>
                </c:pt>
                <c:pt idx="2">
                  <c:v>4.8220000000000027</c:v>
                </c:pt>
                <c:pt idx="3">
                  <c:v>2.0990815011506356</c:v>
                </c:pt>
                <c:pt idx="4">
                  <c:v>2.0448409658402795</c:v>
                </c:pt>
                <c:pt idx="5">
                  <c:v>0.78653816598383486</c:v>
                </c:pt>
                <c:pt idx="6">
                  <c:v>0.61819733107026664</c:v>
                </c:pt>
                <c:pt idx="7">
                  <c:v>0.48668862870409413</c:v>
                </c:pt>
                <c:pt idx="8">
                  <c:v>0.79244655363192607</c:v>
                </c:pt>
                <c:pt idx="9">
                  <c:v>0.91602946065857793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FA-42BE-B261-600AC5571650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'T3'!$B$6:$K$6</c:f>
              <c:numCache>
                <c:formatCode>0.000_ </c:formatCode>
                <c:ptCount val="10"/>
                <c:pt idx="0">
                  <c:v>1.447723846344168</c:v>
                </c:pt>
                <c:pt idx="1">
                  <c:v>1.4729078920836827</c:v>
                </c:pt>
                <c:pt idx="2">
                  <c:v>19.578000000000003</c:v>
                </c:pt>
                <c:pt idx="3">
                  <c:v>0.45382854173404752</c:v>
                </c:pt>
                <c:pt idx="4">
                  <c:v>0.31094875282322931</c:v>
                </c:pt>
                <c:pt idx="5">
                  <c:v>0.65571640803825559</c:v>
                </c:pt>
                <c:pt idx="6">
                  <c:v>18.111778896466532</c:v>
                </c:pt>
                <c:pt idx="7">
                  <c:v>2.0802324399575838</c:v>
                </c:pt>
                <c:pt idx="8">
                  <c:v>3.9582671279421078</c:v>
                </c:pt>
                <c:pt idx="9">
                  <c:v>1.6818365325333744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FA-42BE-B261-600AC5571650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'T3'!$B$7:$K$7</c:f>
              <c:numCache>
                <c:formatCode>0.000_ </c:formatCode>
                <c:ptCount val="10"/>
                <c:pt idx="0">
                  <c:v>2.0511906038412075E-2</c:v>
                </c:pt>
                <c:pt idx="1">
                  <c:v>2.3682310530325525E-2</c:v>
                </c:pt>
                <c:pt idx="2">
                  <c:v>16.846105485307994</c:v>
                </c:pt>
                <c:pt idx="3">
                  <c:v>3.1805294016268824E-2</c:v>
                </c:pt>
                <c:pt idx="4">
                  <c:v>3.2999527397949736E-2</c:v>
                </c:pt>
                <c:pt idx="5">
                  <c:v>3.3794822577949586E-2</c:v>
                </c:pt>
                <c:pt idx="6">
                  <c:v>5.6701353193979766E-2</c:v>
                </c:pt>
                <c:pt idx="7">
                  <c:v>4.6872947466516761E-2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FA-42BE-B261-600AC5571650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'T3'!$B$8:$K$8</c:f>
              <c:numCache>
                <c:formatCode>0.000_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12.848330743337947</c:v>
                </c:pt>
                <c:pt idx="3">
                  <c:v>10.240864398149256</c:v>
                </c:pt>
                <c:pt idx="4">
                  <c:v>0</c:v>
                </c:pt>
                <c:pt idx="5">
                  <c:v>2.5280508886750397</c:v>
                </c:pt>
                <c:pt idx="6">
                  <c:v>15.846768998905958</c:v>
                </c:pt>
                <c:pt idx="7">
                  <c:v>2.1184158383043359E-2</c:v>
                </c:pt>
                <c:pt idx="8">
                  <c:v>0.37212620755978243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FA-42BE-B261-600AC5571650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'T3'!$B$9:$K$9</c:f>
              <c:numCache>
                <c:formatCode>0.000_ </c:formatCode>
                <c:ptCount val="10"/>
                <c:pt idx="0">
                  <c:v>0</c:v>
                </c:pt>
                <c:pt idx="1">
                  <c:v>0.1143531496646446</c:v>
                </c:pt>
                <c:pt idx="2">
                  <c:v>19.97429924292036</c:v>
                </c:pt>
                <c:pt idx="3">
                  <c:v>0</c:v>
                </c:pt>
                <c:pt idx="4">
                  <c:v>0</c:v>
                </c:pt>
                <c:pt idx="5">
                  <c:v>1.1484799863193444</c:v>
                </c:pt>
                <c:pt idx="6">
                  <c:v>3.0535327901953835</c:v>
                </c:pt>
                <c:pt idx="7">
                  <c:v>0.65418870954673736</c:v>
                </c:pt>
                <c:pt idx="8">
                  <c:v>1.11476042811951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FA-42BE-B261-600AC5571650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'T3'!$B$10:$K$10</c:f>
              <c:numCache>
                <c:formatCode>0.000_ </c:formatCode>
                <c:ptCount val="10"/>
                <c:pt idx="0">
                  <c:v>8.0002283464483206</c:v>
                </c:pt>
                <c:pt idx="1">
                  <c:v>4.8689624346393856</c:v>
                </c:pt>
                <c:pt idx="2">
                  <c:v>6.2329735653062244</c:v>
                </c:pt>
                <c:pt idx="3">
                  <c:v>4.2434514940988564</c:v>
                </c:pt>
                <c:pt idx="4">
                  <c:v>3.6591725246125861E-2</c:v>
                </c:pt>
                <c:pt idx="5">
                  <c:v>5.5836880934325244</c:v>
                </c:pt>
                <c:pt idx="6">
                  <c:v>8.2098391173804792</c:v>
                </c:pt>
                <c:pt idx="7">
                  <c:v>5.2187605517437277</c:v>
                </c:pt>
                <c:pt idx="8">
                  <c:v>3.5977260661702779</c:v>
                </c:pt>
                <c:pt idx="9">
                  <c:v>3.5603802816563697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FA-42BE-B261-600AC5571650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'T3'!$B$11:$K$11</c:f>
              <c:numCache>
                <c:formatCode>0.000_ </c:formatCode>
                <c:ptCount val="10"/>
                <c:pt idx="0">
                  <c:v>13.642790619835502</c:v>
                </c:pt>
                <c:pt idx="1">
                  <c:v>13.378746553882571</c:v>
                </c:pt>
                <c:pt idx="2">
                  <c:v>49.743230431470707</c:v>
                </c:pt>
                <c:pt idx="3">
                  <c:v>17.706993677716738</c:v>
                </c:pt>
                <c:pt idx="4">
                  <c:v>11.982739455230615</c:v>
                </c:pt>
                <c:pt idx="5">
                  <c:v>16.094335775416098</c:v>
                </c:pt>
                <c:pt idx="6">
                  <c:v>21.021702161293451</c:v>
                </c:pt>
                <c:pt idx="7">
                  <c:v>2.2200296312999104</c:v>
                </c:pt>
                <c:pt idx="8">
                  <c:v>1.2182272469810371</c:v>
                </c:pt>
                <c:pt idx="9">
                  <c:v>1.9178732098532976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EFA-42BE-B261-600AC5571650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'T3'!$B$12:$K$12</c:f>
              <c:numCache>
                <c:formatCode>0.000_ </c:formatCode>
                <c:ptCount val="10"/>
                <c:pt idx="0">
                  <c:v>3.0844621224953954</c:v>
                </c:pt>
                <c:pt idx="1">
                  <c:v>14.102128037092584</c:v>
                </c:pt>
                <c:pt idx="2">
                  <c:v>12.253332486653164</c:v>
                </c:pt>
                <c:pt idx="3">
                  <c:v>1.7111667285978527</c:v>
                </c:pt>
                <c:pt idx="4">
                  <c:v>0.79975372348811646</c:v>
                </c:pt>
                <c:pt idx="5">
                  <c:v>1.1962239747688557</c:v>
                </c:pt>
                <c:pt idx="6">
                  <c:v>0.94162034685945883</c:v>
                </c:pt>
                <c:pt idx="7">
                  <c:v>1.1038452595477395</c:v>
                </c:pt>
                <c:pt idx="8">
                  <c:v>5.0750110327174127</c:v>
                </c:pt>
                <c:pt idx="9">
                  <c:v>0.64208210938826227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EFA-42BE-B261-600AC5571650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'T3'!$B$13:$K$13</c:f>
              <c:numCache>
                <c:formatCode>0.000_ </c:formatCode>
                <c:ptCount val="10"/>
                <c:pt idx="0">
                  <c:v>1.0549114056412208</c:v>
                </c:pt>
                <c:pt idx="1">
                  <c:v>16.621858855305675</c:v>
                </c:pt>
                <c:pt idx="2">
                  <c:v>3.5682329663189307</c:v>
                </c:pt>
                <c:pt idx="3">
                  <c:v>0.16488097440335991</c:v>
                </c:pt>
                <c:pt idx="4">
                  <c:v>3.3869795605378101</c:v>
                </c:pt>
                <c:pt idx="5">
                  <c:v>0</c:v>
                </c:pt>
                <c:pt idx="6">
                  <c:v>0.25210008066941114</c:v>
                </c:pt>
                <c:pt idx="7">
                  <c:v>1.7051016785949784</c:v>
                </c:pt>
                <c:pt idx="8">
                  <c:v>1.5351084371707273</c:v>
                </c:pt>
                <c:pt idx="9">
                  <c:v>1.5106926377849135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EFA-42BE-B261-600AC5571650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'T3'!$B$14:$K$14</c:f>
              <c:numCache>
                <c:formatCode>0.000_ </c:formatCode>
                <c:ptCount val="10"/>
                <c:pt idx="0">
                  <c:v>33.490301792949552</c:v>
                </c:pt>
                <c:pt idx="1">
                  <c:v>2.0135397741888568</c:v>
                </c:pt>
                <c:pt idx="2">
                  <c:v>13.710018938761692</c:v>
                </c:pt>
                <c:pt idx="3">
                  <c:v>1.1183722918633165</c:v>
                </c:pt>
                <c:pt idx="4">
                  <c:v>5.8429002009741993</c:v>
                </c:pt>
                <c:pt idx="5">
                  <c:v>4.501884311564325</c:v>
                </c:pt>
                <c:pt idx="6">
                  <c:v>11.081010274108145</c:v>
                </c:pt>
                <c:pt idx="7">
                  <c:v>2.9579819456024623</c:v>
                </c:pt>
                <c:pt idx="8">
                  <c:v>0.49027815262428831</c:v>
                </c:pt>
                <c:pt idx="9">
                  <c:v>0.867558692482433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EFA-42BE-B261-600AC5571650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'T3'!$B$15:$K$15</c:f>
              <c:numCache>
                <c:formatCode>0.000_ </c:formatCode>
                <c:ptCount val="10"/>
                <c:pt idx="0">
                  <c:v>0.27511921574790144</c:v>
                </c:pt>
                <c:pt idx="1">
                  <c:v>0.70333930962350166</c:v>
                </c:pt>
                <c:pt idx="2">
                  <c:v>7.5931785447749149</c:v>
                </c:pt>
                <c:pt idx="3">
                  <c:v>1.1415950549573068</c:v>
                </c:pt>
                <c:pt idx="4">
                  <c:v>1.9466497299366168</c:v>
                </c:pt>
                <c:pt idx="5">
                  <c:v>8.317987329261058</c:v>
                </c:pt>
                <c:pt idx="6">
                  <c:v>8.827921569250293</c:v>
                </c:pt>
                <c:pt idx="7">
                  <c:v>7.0583745782377143</c:v>
                </c:pt>
                <c:pt idx="8">
                  <c:v>1.0067544087849711E-2</c:v>
                </c:pt>
                <c:pt idx="9">
                  <c:v>0.30615419960335188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EFA-42BE-B261-600AC5571650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'T3'!$B$16:$K$16</c:f>
              <c:numCache>
                <c:formatCode>0.000_ </c:formatCode>
                <c:ptCount val="10"/>
                <c:pt idx="0">
                  <c:v>0</c:v>
                </c:pt>
                <c:pt idx="1">
                  <c:v>0.16189526621453965</c:v>
                </c:pt>
                <c:pt idx="2">
                  <c:v>4.5958141057684614</c:v>
                </c:pt>
                <c:pt idx="3">
                  <c:v>0.81090306677037916</c:v>
                </c:pt>
                <c:pt idx="4">
                  <c:v>1.9303894173173504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0.29294491539607037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EFA-42BE-B261-600AC5571650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'T3'!$B$17:$K$17</c:f>
              <c:numCache>
                <c:formatCode>0.000_ </c:formatCode>
                <c:ptCount val="10"/>
                <c:pt idx="0">
                  <c:v>0.20183240319507689</c:v>
                </c:pt>
                <c:pt idx="1">
                  <c:v>0.43387975710508186</c:v>
                </c:pt>
                <c:pt idx="2">
                  <c:v>9.7054869059893107</c:v>
                </c:pt>
                <c:pt idx="3">
                  <c:v>5.0361079367301613</c:v>
                </c:pt>
                <c:pt idx="4">
                  <c:v>3.5544110113186633</c:v>
                </c:pt>
                <c:pt idx="5">
                  <c:v>2.6133475882182537</c:v>
                </c:pt>
                <c:pt idx="6">
                  <c:v>9.061038262576421</c:v>
                </c:pt>
                <c:pt idx="7">
                  <c:v>0</c:v>
                </c:pt>
                <c:pt idx="8">
                  <c:v>0</c:v>
                </c:pt>
                <c:pt idx="9">
                  <c:v>6.2241219453784904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EFA-42BE-B261-600AC5571650}"/>
            </c:ext>
          </c:extLst>
        </c:ser>
        <c:ser>
          <c:idx val="15"/>
          <c:order val="15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'T3'!$B$18:$K$18</c:f>
              <c:numCache>
                <c:formatCode>0.000_ </c:formatCode>
                <c:ptCount val="10"/>
                <c:pt idx="0">
                  <c:v>0.80401803927974669</c:v>
                </c:pt>
                <c:pt idx="1">
                  <c:v>1.1638614846498285</c:v>
                </c:pt>
                <c:pt idx="2">
                  <c:v>31.909915356797363</c:v>
                </c:pt>
                <c:pt idx="3">
                  <c:v>0.16478823353093652</c:v>
                </c:pt>
                <c:pt idx="4">
                  <c:v>2.4144682720650721</c:v>
                </c:pt>
                <c:pt idx="5">
                  <c:v>4.8355456961564869</c:v>
                </c:pt>
                <c:pt idx="6">
                  <c:v>2.6785671610385577</c:v>
                </c:pt>
                <c:pt idx="7">
                  <c:v>0.23177134562735091</c:v>
                </c:pt>
                <c:pt idx="8">
                  <c:v>0.24039364801324226</c:v>
                </c:pt>
                <c:pt idx="9">
                  <c:v>1.2106812794837172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EFA-42BE-B261-600AC5571650}"/>
            </c:ext>
          </c:extLst>
        </c:ser>
        <c:ser>
          <c:idx val="16"/>
          <c:order val="16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'T3'!$B$19:$K$19</c:f>
              <c:numCache>
                <c:formatCode>0.000_ </c:formatCode>
                <c:ptCount val="10"/>
                <c:pt idx="0">
                  <c:v>40.135087898765661</c:v>
                </c:pt>
                <c:pt idx="1">
                  <c:v>1.787721843077442</c:v>
                </c:pt>
                <c:pt idx="2">
                  <c:v>11.158744298805587</c:v>
                </c:pt>
                <c:pt idx="3">
                  <c:v>7.5703220796479513</c:v>
                </c:pt>
                <c:pt idx="4">
                  <c:v>10.504138467256361</c:v>
                </c:pt>
                <c:pt idx="5">
                  <c:v>1.912279449750681</c:v>
                </c:pt>
                <c:pt idx="6">
                  <c:v>4.9083070971804972</c:v>
                </c:pt>
                <c:pt idx="7">
                  <c:v>7.6465762914172899</c:v>
                </c:pt>
                <c:pt idx="8">
                  <c:v>6.3962375871549</c:v>
                </c:pt>
                <c:pt idx="9">
                  <c:v>4.8137322710239694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EFA-42BE-B261-600AC5571650}"/>
            </c:ext>
          </c:extLst>
        </c:ser>
        <c:ser>
          <c:idx val="17"/>
          <c:order val="17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'T3'!$B$20:$K$20</c:f>
              <c:numCache>
                <c:formatCode>0.000_ </c:formatCode>
                <c:ptCount val="10"/>
                <c:pt idx="0">
                  <c:v>1.5100645800317096</c:v>
                </c:pt>
                <c:pt idx="1">
                  <c:v>0.21964960018446078</c:v>
                </c:pt>
                <c:pt idx="2">
                  <c:v>7.8067929546843047</c:v>
                </c:pt>
                <c:pt idx="3">
                  <c:v>1.1900425927438647</c:v>
                </c:pt>
                <c:pt idx="4">
                  <c:v>13.38539684966527</c:v>
                </c:pt>
                <c:pt idx="5">
                  <c:v>0.97331692433785122</c:v>
                </c:pt>
                <c:pt idx="6">
                  <c:v>0.49700508167216384</c:v>
                </c:pt>
                <c:pt idx="7">
                  <c:v>16.484862476969397</c:v>
                </c:pt>
                <c:pt idx="8">
                  <c:v>0.5015130373332255</c:v>
                </c:pt>
                <c:pt idx="9">
                  <c:v>1.213918664526382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EFA-42BE-B261-600AC5571650}"/>
            </c:ext>
          </c:extLst>
        </c:ser>
        <c:ser>
          <c:idx val="18"/>
          <c:order val="18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'T3'!$B$21:$K$21</c:f>
              <c:numCache>
                <c:formatCode>0.000_ </c:formatCode>
                <c:ptCount val="10"/>
                <c:pt idx="0">
                  <c:v>0.34152796738872837</c:v>
                </c:pt>
                <c:pt idx="1">
                  <c:v>1.6336343886631184</c:v>
                </c:pt>
                <c:pt idx="2">
                  <c:v>8.0016419961693543</c:v>
                </c:pt>
                <c:pt idx="3">
                  <c:v>2.289720602768142</c:v>
                </c:pt>
                <c:pt idx="4">
                  <c:v>8.982250558367511</c:v>
                </c:pt>
                <c:pt idx="5">
                  <c:v>0.71342766446651495</c:v>
                </c:pt>
                <c:pt idx="6">
                  <c:v>1.6633182266359086</c:v>
                </c:pt>
                <c:pt idx="7">
                  <c:v>1.4219053015498062</c:v>
                </c:pt>
                <c:pt idx="8">
                  <c:v>0.56913414344659685</c:v>
                </c:pt>
                <c:pt idx="9">
                  <c:v>0.99019493723656637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EFA-42BE-B261-600AC5571650}"/>
            </c:ext>
          </c:extLst>
        </c:ser>
        <c:ser>
          <c:idx val="19"/>
          <c:order val="19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'T3'!$B$2:$K$2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'T3'!$B$22:$K$22</c:f>
              <c:numCache>
                <c:formatCode>0.000_ </c:formatCode>
                <c:ptCount val="10"/>
                <c:pt idx="0">
                  <c:v>2.660039820508203</c:v>
                </c:pt>
                <c:pt idx="1">
                  <c:v>1.9264804471826764</c:v>
                </c:pt>
                <c:pt idx="2">
                  <c:v>44.007375639214651</c:v>
                </c:pt>
                <c:pt idx="3">
                  <c:v>0.59220437604563614</c:v>
                </c:pt>
                <c:pt idx="4">
                  <c:v>0.45724584696552739</c:v>
                </c:pt>
                <c:pt idx="5">
                  <c:v>1.6912572125678835</c:v>
                </c:pt>
                <c:pt idx="6">
                  <c:v>16.207314446829876</c:v>
                </c:pt>
                <c:pt idx="7">
                  <c:v>0.33521291347666704</c:v>
                </c:pt>
                <c:pt idx="8">
                  <c:v>0.78641776237562766</c:v>
                </c:pt>
                <c:pt idx="9">
                  <c:v>10.157102274334385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EFA-42BE-B261-600AC5571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573439"/>
        <c:axId val="555577599"/>
      </c:lineChart>
      <c:catAx>
        <c:axId val="555573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55577599"/>
        <c:crosses val="autoZero"/>
        <c:auto val="1"/>
        <c:lblAlgn val="ctr"/>
        <c:lblOffset val="100"/>
        <c:noMultiLvlLbl val="0"/>
      </c:catAx>
      <c:valAx>
        <c:axId val="555577599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55573439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2008~2012</a:t>
            </a:r>
            <a:r>
              <a:rPr lang="zh-TW" altLang="zh-TW" sz="2400" b="1" i="0" baseline="0" dirty="0" smtClean="0">
                <a:effectLst/>
                <a:latin typeface="+mj-ea"/>
                <a:ea typeface="+mj-ea"/>
              </a:rPr>
              <a:t>  </a:t>
            </a: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T4 BLT change</a:t>
            </a:r>
            <a:endParaRPr lang="zh-TW" altLang="zh-TW" sz="2400" dirty="0">
              <a:effectLst/>
              <a:latin typeface="+mj-ea"/>
              <a:ea typeface="+mj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7.8429808877236259E-2"/>
          <c:y val="0.1428929295107442"/>
          <c:w val="0.90884520928575729"/>
          <c:h val="0.70654791243094495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'T4'!$B$3:$K$3</c:f>
              <c:numCache>
                <c:formatCode>0.000_ </c:formatCode>
                <c:ptCount val="10"/>
                <c:pt idx="0">
                  <c:v>1.7853194913842829</c:v>
                </c:pt>
                <c:pt idx="1">
                  <c:v>19.994483861530291</c:v>
                </c:pt>
                <c:pt idx="2">
                  <c:v>33.387</c:v>
                </c:pt>
                <c:pt idx="3">
                  <c:v>2.6420535418379689</c:v>
                </c:pt>
                <c:pt idx="4">
                  <c:v>0.30387088301888077</c:v>
                </c:pt>
                <c:pt idx="5">
                  <c:v>1.4853591261359267</c:v>
                </c:pt>
                <c:pt idx="6">
                  <c:v>3.6030369808439691</c:v>
                </c:pt>
                <c:pt idx="7">
                  <c:v>1.2889670842901713</c:v>
                </c:pt>
                <c:pt idx="8">
                  <c:v>2.133234256522722</c:v>
                </c:pt>
                <c:pt idx="9">
                  <c:v>0.38247527502021972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D6-4FC3-B7A2-AA8E91EFAAD7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'T4'!$B$4:$K$4</c:f>
              <c:numCache>
                <c:formatCode>0.000_ </c:formatCode>
                <c:ptCount val="10"/>
                <c:pt idx="0">
                  <c:v>4.4763583266698714E-2</c:v>
                </c:pt>
                <c:pt idx="1">
                  <c:v>4.6324653057780045</c:v>
                </c:pt>
                <c:pt idx="2">
                  <c:v>4.0279999999999987</c:v>
                </c:pt>
                <c:pt idx="3">
                  <c:v>12.121409919398619</c:v>
                </c:pt>
                <c:pt idx="4">
                  <c:v>1.1727955610170038</c:v>
                </c:pt>
                <c:pt idx="5">
                  <c:v>0.73203319157864399</c:v>
                </c:pt>
                <c:pt idx="6">
                  <c:v>0.32083458043342311</c:v>
                </c:pt>
                <c:pt idx="7">
                  <c:v>4.8934370151787014</c:v>
                </c:pt>
                <c:pt idx="8">
                  <c:v>1.1485658224287689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D6-4FC3-B7A2-AA8E91EFAAD7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'T4'!$B$5:$K$5</c:f>
              <c:numCache>
                <c:formatCode>0.000_ </c:formatCode>
                <c:ptCount val="10"/>
                <c:pt idx="0">
                  <c:v>0.10223093007481765</c:v>
                </c:pt>
                <c:pt idx="1">
                  <c:v>0.45567681111976555</c:v>
                </c:pt>
                <c:pt idx="2">
                  <c:v>4.0259999999999962</c:v>
                </c:pt>
                <c:pt idx="3">
                  <c:v>0.14709791136559502</c:v>
                </c:pt>
                <c:pt idx="4">
                  <c:v>8.0168288448909664E-2</c:v>
                </c:pt>
                <c:pt idx="5">
                  <c:v>5.7973216179602858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4.580008714559284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D6-4FC3-B7A2-AA8E91EFAAD7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'T4'!$B$6:$K$6</c:f>
              <c:numCache>
                <c:formatCode>0.000_ </c:formatCode>
                <c:ptCount val="10"/>
                <c:pt idx="0">
                  <c:v>5.3323916219353356</c:v>
                </c:pt>
                <c:pt idx="1">
                  <c:v>0.62685867188155331</c:v>
                </c:pt>
                <c:pt idx="2">
                  <c:v>18.826043361790532</c:v>
                </c:pt>
                <c:pt idx="3">
                  <c:v>6.7083695317148417E-2</c:v>
                </c:pt>
                <c:pt idx="4">
                  <c:v>0.16103661031018751</c:v>
                </c:pt>
                <c:pt idx="5">
                  <c:v>9.4927045516128225E-2</c:v>
                </c:pt>
                <c:pt idx="6">
                  <c:v>1.9043151074933151</c:v>
                </c:pt>
                <c:pt idx="7">
                  <c:v>4.1625497186359266E-2</c:v>
                </c:pt>
                <c:pt idx="8">
                  <c:v>4.0776101831896359E-2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D6-4FC3-B7A2-AA8E91EFAAD7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'T4'!$B$7:$K$7</c:f>
              <c:numCache>
                <c:formatCode>0.000_ </c:formatCode>
                <c:ptCount val="10"/>
                <c:pt idx="0">
                  <c:v>3.0697303081686229</c:v>
                </c:pt>
                <c:pt idx="1">
                  <c:v>0.15194189858431173</c:v>
                </c:pt>
                <c:pt idx="2">
                  <c:v>9.8429901137935047</c:v>
                </c:pt>
                <c:pt idx="3">
                  <c:v>0.20377420205088725</c:v>
                </c:pt>
                <c:pt idx="4">
                  <c:v>8.9404181147521911E-2</c:v>
                </c:pt>
                <c:pt idx="5">
                  <c:v>8.612778641387564E-2</c:v>
                </c:pt>
                <c:pt idx="6">
                  <c:v>8.6280401690622455E-2</c:v>
                </c:pt>
                <c:pt idx="7">
                  <c:v>0.81956212576965726</c:v>
                </c:pt>
                <c:pt idx="8">
                  <c:v>0.80447961551742253</c:v>
                </c:pt>
                <c:pt idx="9">
                  <c:v>0.23930241706558064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D6-4FC3-B7A2-AA8E91EFAAD7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'T4'!$B$8:$K$8</c:f>
              <c:numCache>
                <c:formatCode>0.000_ </c:formatCode>
                <c:ptCount val="10"/>
                <c:pt idx="0">
                  <c:v>5.9853067700457601</c:v>
                </c:pt>
                <c:pt idx="1">
                  <c:v>0.19603946021182139</c:v>
                </c:pt>
                <c:pt idx="2">
                  <c:v>4.2536293824642613</c:v>
                </c:pt>
                <c:pt idx="3">
                  <c:v>0</c:v>
                </c:pt>
                <c:pt idx="4">
                  <c:v>0.18390837754607503</c:v>
                </c:pt>
                <c:pt idx="5">
                  <c:v>4.2455159688729083</c:v>
                </c:pt>
                <c:pt idx="6">
                  <c:v>0.13151250772705936</c:v>
                </c:pt>
                <c:pt idx="7">
                  <c:v>2.4846933596992287</c:v>
                </c:pt>
                <c:pt idx="8">
                  <c:v>1.1062948256090195</c:v>
                </c:pt>
                <c:pt idx="9">
                  <c:v>1.7720241221963917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D6-4FC3-B7A2-AA8E91EFAAD7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'T4'!$B$9:$K$9</c:f>
              <c:numCache>
                <c:formatCode>0.000_ </c:formatCode>
                <c:ptCount val="10"/>
                <c:pt idx="0">
                  <c:v>1.6383820018539623</c:v>
                </c:pt>
                <c:pt idx="1">
                  <c:v>0</c:v>
                </c:pt>
                <c:pt idx="2">
                  <c:v>9.8489521114082379</c:v>
                </c:pt>
                <c:pt idx="3">
                  <c:v>5.2601886455198752</c:v>
                </c:pt>
                <c:pt idx="4">
                  <c:v>0</c:v>
                </c:pt>
                <c:pt idx="5">
                  <c:v>11.675961043391595</c:v>
                </c:pt>
                <c:pt idx="6">
                  <c:v>0</c:v>
                </c:pt>
                <c:pt idx="7">
                  <c:v>3.2882729668715314</c:v>
                </c:pt>
                <c:pt idx="8">
                  <c:v>1.7244975318955547</c:v>
                </c:pt>
                <c:pt idx="9">
                  <c:v>0.25172319439554869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D6-4FC3-B7A2-AA8E91EFAAD7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'T4'!$B$10:$K$10</c:f>
              <c:numCache>
                <c:formatCode>0.000_ </c:formatCode>
                <c:ptCount val="10"/>
                <c:pt idx="0">
                  <c:v>1.5687525432032601</c:v>
                </c:pt>
                <c:pt idx="1">
                  <c:v>2.7314987943132465</c:v>
                </c:pt>
                <c:pt idx="2">
                  <c:v>5.1893973761078485</c:v>
                </c:pt>
                <c:pt idx="3">
                  <c:v>11.216886177876837</c:v>
                </c:pt>
                <c:pt idx="4">
                  <c:v>3.2665015500628769</c:v>
                </c:pt>
                <c:pt idx="5">
                  <c:v>7.6757777938275495</c:v>
                </c:pt>
                <c:pt idx="6">
                  <c:v>3.0155738734116184</c:v>
                </c:pt>
                <c:pt idx="7">
                  <c:v>5.417134259533718E-2</c:v>
                </c:pt>
                <c:pt idx="8">
                  <c:v>3.6638377743477228</c:v>
                </c:pt>
                <c:pt idx="9">
                  <c:v>0.13280625303973892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0D6-4FC3-B7A2-AA8E91EFAAD7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'T4'!$B$11:$K$11</c:f>
              <c:numCache>
                <c:formatCode>0.000_ </c:formatCode>
                <c:ptCount val="10"/>
                <c:pt idx="0">
                  <c:v>0.54816369002094234</c:v>
                </c:pt>
                <c:pt idx="1">
                  <c:v>15.614551137594418</c:v>
                </c:pt>
                <c:pt idx="2">
                  <c:v>10.453748957525832</c:v>
                </c:pt>
                <c:pt idx="3">
                  <c:v>0.85255520578998301</c:v>
                </c:pt>
                <c:pt idx="4">
                  <c:v>2.6538846819107391</c:v>
                </c:pt>
                <c:pt idx="5">
                  <c:v>6.7397291923371796</c:v>
                </c:pt>
                <c:pt idx="6">
                  <c:v>3.3335855468051427</c:v>
                </c:pt>
                <c:pt idx="7">
                  <c:v>2.9547485739862793</c:v>
                </c:pt>
                <c:pt idx="8">
                  <c:v>11.395266793532656</c:v>
                </c:pt>
                <c:pt idx="9">
                  <c:v>11.438229848368266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0D6-4FC3-B7A2-AA8E91EFAAD7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'T4'!$B$12:$K$12</c:f>
              <c:numCache>
                <c:formatCode>0.000_ </c:formatCode>
                <c:ptCount val="10"/>
                <c:pt idx="0">
                  <c:v>0.4282781784829055</c:v>
                </c:pt>
                <c:pt idx="1">
                  <c:v>1.2746472935813564</c:v>
                </c:pt>
                <c:pt idx="2">
                  <c:v>20.237571246220188</c:v>
                </c:pt>
                <c:pt idx="3">
                  <c:v>1.4601412864623597</c:v>
                </c:pt>
                <c:pt idx="4">
                  <c:v>1.7022920936991284</c:v>
                </c:pt>
                <c:pt idx="5">
                  <c:v>1.9251853915310591</c:v>
                </c:pt>
                <c:pt idx="6">
                  <c:v>4.0783107527368969</c:v>
                </c:pt>
                <c:pt idx="7">
                  <c:v>5.0216963510041985</c:v>
                </c:pt>
                <c:pt idx="8">
                  <c:v>12.3053638014994</c:v>
                </c:pt>
                <c:pt idx="9">
                  <c:v>1.7737208766043935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0D6-4FC3-B7A2-AA8E91EFAAD7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'T4'!$B$13:$K$13</c:f>
              <c:numCache>
                <c:formatCode>0.000_ </c:formatCode>
                <c:ptCount val="10"/>
                <c:pt idx="0">
                  <c:v>0</c:v>
                </c:pt>
                <c:pt idx="1">
                  <c:v>1.4112564631982494</c:v>
                </c:pt>
                <c:pt idx="2">
                  <c:v>4.2515124686058137</c:v>
                </c:pt>
                <c:pt idx="3">
                  <c:v>3.2431788056381805</c:v>
                </c:pt>
                <c:pt idx="4">
                  <c:v>10.09432387209322</c:v>
                </c:pt>
                <c:pt idx="5">
                  <c:v>9.727058907878984</c:v>
                </c:pt>
                <c:pt idx="6">
                  <c:v>15.812015495323408</c:v>
                </c:pt>
                <c:pt idx="7">
                  <c:v>1.6932031202334414</c:v>
                </c:pt>
                <c:pt idx="8">
                  <c:v>0.54606273787113935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0D6-4FC3-B7A2-AA8E91EFAAD7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'T4'!$B$14:$K$14</c:f>
              <c:numCache>
                <c:formatCode>0.000_ </c:formatCode>
                <c:ptCount val="10"/>
                <c:pt idx="0">
                  <c:v>0.44120224655601703</c:v>
                </c:pt>
                <c:pt idx="1">
                  <c:v>0.5953443146736106</c:v>
                </c:pt>
                <c:pt idx="2">
                  <c:v>7.2851135854085385</c:v>
                </c:pt>
                <c:pt idx="3">
                  <c:v>15.777909085581854</c:v>
                </c:pt>
                <c:pt idx="4">
                  <c:v>4.1213844369033552</c:v>
                </c:pt>
                <c:pt idx="5">
                  <c:v>0.75182714349688595</c:v>
                </c:pt>
                <c:pt idx="6">
                  <c:v>10.596149848150471</c:v>
                </c:pt>
                <c:pt idx="7">
                  <c:v>0.98518344126791391</c:v>
                </c:pt>
                <c:pt idx="8">
                  <c:v>1.3607894240564136</c:v>
                </c:pt>
                <c:pt idx="9">
                  <c:v>0.95015894931564304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0D6-4FC3-B7A2-AA8E91EFAAD7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'T4'!$B$15:$K$15</c:f>
              <c:numCache>
                <c:formatCode>0.000_ </c:formatCode>
                <c:ptCount val="10"/>
                <c:pt idx="0">
                  <c:v>0.64307879163100878</c:v>
                </c:pt>
                <c:pt idx="1">
                  <c:v>1.0553353983200395</c:v>
                </c:pt>
                <c:pt idx="2">
                  <c:v>16.994587640230506</c:v>
                </c:pt>
                <c:pt idx="3">
                  <c:v>0.98126825191991429</c:v>
                </c:pt>
                <c:pt idx="4">
                  <c:v>0</c:v>
                </c:pt>
                <c:pt idx="5">
                  <c:v>0.18922022400276717</c:v>
                </c:pt>
                <c:pt idx="6">
                  <c:v>0</c:v>
                </c:pt>
                <c:pt idx="7">
                  <c:v>0.21765416696954532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D6-4FC3-B7A2-AA8E91EFAAD7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'T4'!$B$16:$K$16</c:f>
              <c:numCache>
                <c:formatCode>0.000_ </c:formatCode>
                <c:ptCount val="10"/>
                <c:pt idx="0">
                  <c:v>0.84595391367927597</c:v>
                </c:pt>
                <c:pt idx="1">
                  <c:v>0.66650117655754926</c:v>
                </c:pt>
                <c:pt idx="2">
                  <c:v>7.3655021815898962</c:v>
                </c:pt>
                <c:pt idx="3">
                  <c:v>2.9652666507101131</c:v>
                </c:pt>
                <c:pt idx="4">
                  <c:v>1.3738557453121505</c:v>
                </c:pt>
                <c:pt idx="5">
                  <c:v>0.24670848992900574</c:v>
                </c:pt>
                <c:pt idx="6">
                  <c:v>7.816399451917988E-2</c:v>
                </c:pt>
                <c:pt idx="7">
                  <c:v>0.89495803535434959</c:v>
                </c:pt>
                <c:pt idx="8">
                  <c:v>0.25872980334491302</c:v>
                </c:pt>
                <c:pt idx="9">
                  <c:v>0.52617407703739616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0D6-4FC3-B7A2-AA8E91EFAAD7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'T4'!$B$17:$K$17</c:f>
              <c:numCache>
                <c:formatCode>0.000_ </c:formatCode>
                <c:ptCount val="10"/>
                <c:pt idx="0">
                  <c:v>0.57785628072365114</c:v>
                </c:pt>
                <c:pt idx="1">
                  <c:v>1.3773041273799755</c:v>
                </c:pt>
                <c:pt idx="2">
                  <c:v>16.63393704274614</c:v>
                </c:pt>
                <c:pt idx="3">
                  <c:v>13.643963236931533</c:v>
                </c:pt>
                <c:pt idx="4">
                  <c:v>9.003597017955471</c:v>
                </c:pt>
                <c:pt idx="5">
                  <c:v>1.3327175505970281</c:v>
                </c:pt>
                <c:pt idx="6">
                  <c:v>0.41455377706009244</c:v>
                </c:pt>
                <c:pt idx="7">
                  <c:v>1.2639186724251363</c:v>
                </c:pt>
                <c:pt idx="8">
                  <c:v>3.0077089880137926</c:v>
                </c:pt>
                <c:pt idx="9">
                  <c:v>0.44033608424260606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0D6-4FC3-B7A2-AA8E91EFAAD7}"/>
            </c:ext>
          </c:extLst>
        </c:ser>
        <c:ser>
          <c:idx val="15"/>
          <c:order val="15"/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'T4'!$B$18:$K$18</c:f>
              <c:numCache>
                <c:formatCode>0.000_ </c:formatCode>
                <c:ptCount val="10"/>
                <c:pt idx="0">
                  <c:v>2.5834995463543891</c:v>
                </c:pt>
                <c:pt idx="1">
                  <c:v>0.51221283002511697</c:v>
                </c:pt>
                <c:pt idx="2">
                  <c:v>11.423584905140487</c:v>
                </c:pt>
                <c:pt idx="3">
                  <c:v>0.78014763808273813</c:v>
                </c:pt>
                <c:pt idx="4">
                  <c:v>1.6992437888518594</c:v>
                </c:pt>
                <c:pt idx="5">
                  <c:v>6.9673924609192852</c:v>
                </c:pt>
                <c:pt idx="6">
                  <c:v>1.0599078341013595</c:v>
                </c:pt>
                <c:pt idx="7">
                  <c:v>2.8775848348644004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0D6-4FC3-B7A2-AA8E91EFAAD7}"/>
            </c:ext>
          </c:extLst>
        </c:ser>
        <c:ser>
          <c:idx val="16"/>
          <c:order val="16"/>
          <c:spPr>
            <a:ln w="2222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'T4'!$B$19:$K$19</c:f>
              <c:numCache>
                <c:formatCode>0.000_ </c:formatCode>
                <c:ptCount val="10"/>
                <c:pt idx="0">
                  <c:v>0.70741590927683262</c:v>
                </c:pt>
                <c:pt idx="1">
                  <c:v>0.42207768823284653</c:v>
                </c:pt>
                <c:pt idx="2">
                  <c:v>8.5726551315594648</c:v>
                </c:pt>
                <c:pt idx="3">
                  <c:v>1.572436559657163</c:v>
                </c:pt>
                <c:pt idx="4">
                  <c:v>0.23399187852646008</c:v>
                </c:pt>
                <c:pt idx="5">
                  <c:v>6.6476495473530619</c:v>
                </c:pt>
                <c:pt idx="6">
                  <c:v>0</c:v>
                </c:pt>
                <c:pt idx="7">
                  <c:v>0.17713041306379296</c:v>
                </c:pt>
                <c:pt idx="8">
                  <c:v>0.48370256449963378</c:v>
                </c:pt>
                <c:pt idx="9">
                  <c:v>2.0679011641983003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0D6-4FC3-B7A2-AA8E91EFAAD7}"/>
            </c:ext>
          </c:extLst>
        </c:ser>
        <c:ser>
          <c:idx val="17"/>
          <c:order val="17"/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'T4'!$B$20:$K$20</c:f>
              <c:numCache>
                <c:formatCode>0.000_ </c:formatCode>
                <c:ptCount val="10"/>
                <c:pt idx="0">
                  <c:v>2.744922776735752</c:v>
                </c:pt>
                <c:pt idx="1">
                  <c:v>3.5568351846159771</c:v>
                </c:pt>
                <c:pt idx="2">
                  <c:v>11.569418497566609</c:v>
                </c:pt>
                <c:pt idx="3">
                  <c:v>25.445080163468006</c:v>
                </c:pt>
                <c:pt idx="4">
                  <c:v>0.44400834514367737</c:v>
                </c:pt>
                <c:pt idx="5">
                  <c:v>0.29047170017608437</c:v>
                </c:pt>
                <c:pt idx="6">
                  <c:v>0.18397076796280132</c:v>
                </c:pt>
                <c:pt idx="7">
                  <c:v>0.78447002698581514</c:v>
                </c:pt>
                <c:pt idx="8">
                  <c:v>1.1737766891474202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0D6-4FC3-B7A2-AA8E91EFAAD7}"/>
            </c:ext>
          </c:extLst>
        </c:ser>
        <c:ser>
          <c:idx val="18"/>
          <c:order val="18"/>
          <c:spPr>
            <a:ln w="2222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'T4'!$B$21:$K$21</c:f>
              <c:numCache>
                <c:formatCode>0.000_ </c:formatCode>
                <c:ptCount val="10"/>
                <c:pt idx="0">
                  <c:v>0.11139471157951419</c:v>
                </c:pt>
                <c:pt idx="1">
                  <c:v>2.6618010861333801</c:v>
                </c:pt>
                <c:pt idx="2">
                  <c:v>8.1759025307735698</c:v>
                </c:pt>
                <c:pt idx="3">
                  <c:v>1.9656218398147871</c:v>
                </c:pt>
                <c:pt idx="4">
                  <c:v>1.8758414026119503</c:v>
                </c:pt>
                <c:pt idx="5">
                  <c:v>0.48564496618582176</c:v>
                </c:pt>
                <c:pt idx="6">
                  <c:v>0.13548785553938814</c:v>
                </c:pt>
                <c:pt idx="7">
                  <c:v>2.3336805437073416</c:v>
                </c:pt>
                <c:pt idx="8">
                  <c:v>0.88211769675353224</c:v>
                </c:pt>
                <c:pt idx="9">
                  <c:v>0.24769494005093406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0D6-4FC3-B7A2-AA8E91EFAAD7}"/>
            </c:ext>
          </c:extLst>
        </c:ser>
        <c:ser>
          <c:idx val="19"/>
          <c:order val="19"/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'T4'!$B$22:$K$22</c:f>
              <c:numCache>
                <c:formatCode>0.000_ </c:formatCode>
                <c:ptCount val="10"/>
                <c:pt idx="0">
                  <c:v>0.32107704807612691</c:v>
                </c:pt>
                <c:pt idx="1">
                  <c:v>0.56735169746809078</c:v>
                </c:pt>
                <c:pt idx="2">
                  <c:v>17.656883560377082</c:v>
                </c:pt>
                <c:pt idx="3">
                  <c:v>4.5745683803189223</c:v>
                </c:pt>
                <c:pt idx="4">
                  <c:v>3.4717958560896136</c:v>
                </c:pt>
                <c:pt idx="5">
                  <c:v>0.71798188645000138</c:v>
                </c:pt>
                <c:pt idx="6">
                  <c:v>2.1936670965447647</c:v>
                </c:pt>
                <c:pt idx="7">
                  <c:v>0.91935507288395257</c:v>
                </c:pt>
                <c:pt idx="8">
                  <c:v>1.0154590681537528</c:v>
                </c:pt>
                <c:pt idx="9">
                  <c:v>0.60492905373685346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0D6-4FC3-B7A2-AA8E91EFAAD7}"/>
            </c:ext>
          </c:extLst>
        </c:ser>
        <c:ser>
          <c:idx val="20"/>
          <c:order val="20"/>
          <c:spPr>
            <a:ln w="222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'T4'!$B$23:$K$23</c:f>
              <c:numCache>
                <c:formatCode>0.000_ </c:formatCode>
                <c:ptCount val="10"/>
                <c:pt idx="0">
                  <c:v>0</c:v>
                </c:pt>
                <c:pt idx="1">
                  <c:v>6.9773785734173828</c:v>
                </c:pt>
                <c:pt idx="2">
                  <c:v>14.101436018365625</c:v>
                </c:pt>
                <c:pt idx="3">
                  <c:v>1.7175448965612077</c:v>
                </c:pt>
                <c:pt idx="4">
                  <c:v>0</c:v>
                </c:pt>
                <c:pt idx="5">
                  <c:v>4.9761372022554582</c:v>
                </c:pt>
                <c:pt idx="6">
                  <c:v>0</c:v>
                </c:pt>
                <c:pt idx="7">
                  <c:v>0.34498217474983761</c:v>
                </c:pt>
                <c:pt idx="8">
                  <c:v>0</c:v>
                </c:pt>
                <c:pt idx="9">
                  <c:v>0.14851955665281125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0D6-4FC3-B7A2-AA8E91EFAAD7}"/>
            </c:ext>
          </c:extLst>
        </c:ser>
        <c:ser>
          <c:idx val="21"/>
          <c:order val="21"/>
          <c:spPr>
            <a:ln w="2222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'T4'!$B$24:$K$24</c:f>
              <c:numCache>
                <c:formatCode>0.000_ </c:formatCode>
                <c:ptCount val="10"/>
                <c:pt idx="0">
                  <c:v>1.3276780667937729</c:v>
                </c:pt>
                <c:pt idx="1">
                  <c:v>1.4095426765822978</c:v>
                </c:pt>
                <c:pt idx="2">
                  <c:v>10.915404733992212</c:v>
                </c:pt>
                <c:pt idx="3">
                  <c:v>1.0859573961698885</c:v>
                </c:pt>
                <c:pt idx="4">
                  <c:v>7.7348029180953404E-2</c:v>
                </c:pt>
                <c:pt idx="5">
                  <c:v>0.18677975907940336</c:v>
                </c:pt>
                <c:pt idx="6">
                  <c:v>0.12821036517106243</c:v>
                </c:pt>
                <c:pt idx="7">
                  <c:v>2.1157665868580153</c:v>
                </c:pt>
                <c:pt idx="8">
                  <c:v>3.4308654102844116E-2</c:v>
                </c:pt>
                <c:pt idx="9">
                  <c:v>2.3519702949352048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E0D6-4FC3-B7A2-AA8E91EFAAD7}"/>
            </c:ext>
          </c:extLst>
        </c:ser>
        <c:ser>
          <c:idx val="22"/>
          <c:order val="22"/>
          <c:spPr>
            <a:ln w="2222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'T4'!$B$2:$K$2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'T4'!$B$25:$K$25</c:f>
              <c:numCache>
                <c:formatCode>0.000_ </c:formatCode>
                <c:ptCount val="10"/>
                <c:pt idx="0">
                  <c:v>7.8661629163299125</c:v>
                </c:pt>
                <c:pt idx="1">
                  <c:v>9.9727142474812709</c:v>
                </c:pt>
                <c:pt idx="2">
                  <c:v>9.8349789450228826</c:v>
                </c:pt>
                <c:pt idx="3">
                  <c:v>0.7814936036237512</c:v>
                </c:pt>
                <c:pt idx="4">
                  <c:v>5.1909188774265971</c:v>
                </c:pt>
                <c:pt idx="5">
                  <c:v>0.4910655891849629</c:v>
                </c:pt>
                <c:pt idx="6">
                  <c:v>0.86712735837169674</c:v>
                </c:pt>
                <c:pt idx="7">
                  <c:v>4.2407811950439616</c:v>
                </c:pt>
                <c:pt idx="8">
                  <c:v>5.5103429530328327</c:v>
                </c:pt>
                <c:pt idx="9">
                  <c:v>10.178802321592748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E0D6-4FC3-B7A2-AA8E91EFA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6233503"/>
        <c:axId val="536234751"/>
      </c:lineChart>
      <c:catAx>
        <c:axId val="5362335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36234751"/>
        <c:crosses val="autoZero"/>
        <c:auto val="1"/>
        <c:lblAlgn val="ctr"/>
        <c:lblOffset val="100"/>
        <c:noMultiLvlLbl val="0"/>
      </c:catAx>
      <c:valAx>
        <c:axId val="536234751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36233503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ea"/>
                <a:ea typeface="+mj-ea"/>
                <a:cs typeface="+mj-cs"/>
              </a:defRPr>
            </a:pP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2008~2012</a:t>
            </a:r>
            <a:r>
              <a:rPr lang="zh-TW" altLang="zh-TW" sz="2400" b="1" i="0" baseline="0" dirty="0" smtClean="0">
                <a:effectLst/>
                <a:latin typeface="+mj-ea"/>
                <a:ea typeface="+mj-ea"/>
              </a:rPr>
              <a:t>  </a:t>
            </a:r>
            <a:r>
              <a:rPr lang="en-US" altLang="zh-TW" sz="2400" b="1" i="0" baseline="0" dirty="0" smtClean="0">
                <a:effectLst/>
                <a:latin typeface="+mj-ea"/>
                <a:ea typeface="+mj-ea"/>
              </a:rPr>
              <a:t>T5 BLT change</a:t>
            </a:r>
            <a:endParaRPr lang="zh-TW" altLang="zh-TW" sz="2400" dirty="0">
              <a:effectLst/>
              <a:latin typeface="+mj-ea"/>
              <a:ea typeface="+mj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ea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8.7322665023676332E-2"/>
          <c:y val="0.15995711191664158"/>
          <c:w val="0.89992050681846414"/>
          <c:h val="0.71668541507757122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'T5'!$B$3:$K$3</c:f>
              <c:numCache>
                <c:formatCode>0.000_ </c:formatCode>
                <c:ptCount val="10"/>
                <c:pt idx="0">
                  <c:v>4.5386490214978394</c:v>
                </c:pt>
                <c:pt idx="1">
                  <c:v>0</c:v>
                </c:pt>
                <c:pt idx="2">
                  <c:v>3.1756432576809033</c:v>
                </c:pt>
                <c:pt idx="3">
                  <c:v>4.8126407566772391</c:v>
                </c:pt>
                <c:pt idx="4">
                  <c:v>8.4350988627567318</c:v>
                </c:pt>
                <c:pt idx="5">
                  <c:v>2.9256294075632292</c:v>
                </c:pt>
                <c:pt idx="6">
                  <c:v>6.7486157385120009</c:v>
                </c:pt>
                <c:pt idx="7">
                  <c:v>7.9431290149781582</c:v>
                </c:pt>
                <c:pt idx="8">
                  <c:v>2.1337204441046973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84-4A18-BEDD-04AAFE301F43}"/>
            </c:ext>
          </c:extLst>
        </c:ser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'T5'!$B$4:$K$4</c:f>
              <c:numCache>
                <c:formatCode>0.000_ </c:formatCode>
                <c:ptCount val="10"/>
                <c:pt idx="0">
                  <c:v>0.28502104942099749</c:v>
                </c:pt>
                <c:pt idx="1">
                  <c:v>0.13300225647386554</c:v>
                </c:pt>
                <c:pt idx="2">
                  <c:v>5.503138648470518</c:v>
                </c:pt>
                <c:pt idx="3">
                  <c:v>0.64418456245585531</c:v>
                </c:pt>
                <c:pt idx="4">
                  <c:v>0.30561648118229812</c:v>
                </c:pt>
                <c:pt idx="5">
                  <c:v>0.29583439531885602</c:v>
                </c:pt>
                <c:pt idx="6">
                  <c:v>0.21928782754454801</c:v>
                </c:pt>
                <c:pt idx="7">
                  <c:v>2.9580092337747459</c:v>
                </c:pt>
                <c:pt idx="8">
                  <c:v>4.3046026381276974</c:v>
                </c:pt>
                <c:pt idx="9">
                  <c:v>2.6884297677835036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84-4A18-BEDD-04AAFE301F43}"/>
            </c:ext>
          </c:extLst>
        </c:ser>
        <c:ser>
          <c:idx val="2"/>
          <c:order val="2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'T5'!$B$5:$K$5</c:f>
              <c:numCache>
                <c:formatCode>0.000_ </c:formatCode>
                <c:ptCount val="10"/>
                <c:pt idx="0">
                  <c:v>3.3887795771875098</c:v>
                </c:pt>
                <c:pt idx="1">
                  <c:v>9.8709964569006523</c:v>
                </c:pt>
                <c:pt idx="2">
                  <c:v>5.5087354273410938</c:v>
                </c:pt>
                <c:pt idx="3">
                  <c:v>2.2189135653400598</c:v>
                </c:pt>
                <c:pt idx="4">
                  <c:v>0.28636133365691663</c:v>
                </c:pt>
                <c:pt idx="5">
                  <c:v>3.1359007892903392</c:v>
                </c:pt>
                <c:pt idx="6">
                  <c:v>20.488561387168531</c:v>
                </c:pt>
                <c:pt idx="7">
                  <c:v>0</c:v>
                </c:pt>
                <c:pt idx="8">
                  <c:v>6.4826289025569963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84-4A18-BEDD-04AAFE301F43}"/>
            </c:ext>
          </c:extLst>
        </c:ser>
        <c:ser>
          <c:idx val="3"/>
          <c:order val="3"/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'T5'!$B$6:$K$6</c:f>
              <c:numCache>
                <c:formatCode>0.000_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7.0925591077038632</c:v>
                </c:pt>
                <c:pt idx="3">
                  <c:v>0.32243259798545054</c:v>
                </c:pt>
                <c:pt idx="4">
                  <c:v>0</c:v>
                </c:pt>
                <c:pt idx="5">
                  <c:v>0</c:v>
                </c:pt>
                <c:pt idx="6">
                  <c:v>1.3982721779250795</c:v>
                </c:pt>
                <c:pt idx="7">
                  <c:v>0.60168095155212953</c:v>
                </c:pt>
                <c:pt idx="8">
                  <c:v>8.3810057651909489</c:v>
                </c:pt>
                <c:pt idx="9">
                  <c:v>0.23705579754967232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84-4A18-BEDD-04AAFE301F43}"/>
            </c:ext>
          </c:extLst>
        </c:ser>
        <c:ser>
          <c:idx val="4"/>
          <c:order val="4"/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'T5'!$B$7:$K$7</c:f>
              <c:numCache>
                <c:formatCode>0.000_ </c:formatCode>
                <c:ptCount val="10"/>
                <c:pt idx="0">
                  <c:v>0</c:v>
                </c:pt>
                <c:pt idx="1">
                  <c:v>0.36677631872228034</c:v>
                </c:pt>
                <c:pt idx="2">
                  <c:v>4.4209492042653906</c:v>
                </c:pt>
                <c:pt idx="3">
                  <c:v>2.2641143952533511</c:v>
                </c:pt>
                <c:pt idx="4">
                  <c:v>1.4185964556073074</c:v>
                </c:pt>
                <c:pt idx="5">
                  <c:v>0.70013026189934635</c:v>
                </c:pt>
                <c:pt idx="6">
                  <c:v>3.1130190992614537</c:v>
                </c:pt>
                <c:pt idx="7">
                  <c:v>0.18304895954960188</c:v>
                </c:pt>
                <c:pt idx="8">
                  <c:v>7.2554099099028164</c:v>
                </c:pt>
                <c:pt idx="9">
                  <c:v>0.25891355299851426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84-4A18-BEDD-04AAFE301F43}"/>
            </c:ext>
          </c:extLst>
        </c:ser>
        <c:ser>
          <c:idx val="5"/>
          <c:order val="5"/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'T5'!$B$8:$K$8</c:f>
              <c:numCache>
                <c:formatCode>0.000_ </c:formatCode>
                <c:ptCount val="10"/>
                <c:pt idx="0">
                  <c:v>1.6615538775229837</c:v>
                </c:pt>
                <c:pt idx="1">
                  <c:v>4.1565049149651472</c:v>
                </c:pt>
                <c:pt idx="2">
                  <c:v>5.8932928244467746</c:v>
                </c:pt>
                <c:pt idx="3">
                  <c:v>10.237627916438626</c:v>
                </c:pt>
                <c:pt idx="4">
                  <c:v>0</c:v>
                </c:pt>
                <c:pt idx="5">
                  <c:v>8.2367973087906563</c:v>
                </c:pt>
                <c:pt idx="6">
                  <c:v>7.0446570158823789</c:v>
                </c:pt>
                <c:pt idx="7">
                  <c:v>6.1984895257974983</c:v>
                </c:pt>
                <c:pt idx="8">
                  <c:v>0</c:v>
                </c:pt>
                <c:pt idx="9">
                  <c:v>4.1987107450502812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84-4A18-BEDD-04AAFE301F43}"/>
            </c:ext>
          </c:extLst>
        </c:ser>
        <c:ser>
          <c:idx val="6"/>
          <c:order val="6"/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'T5'!$B$9:$K$9</c:f>
              <c:numCache>
                <c:formatCode>0.000_ </c:formatCode>
                <c:ptCount val="10"/>
                <c:pt idx="0">
                  <c:v>4.1490127090792797</c:v>
                </c:pt>
                <c:pt idx="1">
                  <c:v>4.7906189583810175</c:v>
                </c:pt>
                <c:pt idx="2">
                  <c:v>9.9668366065203742</c:v>
                </c:pt>
                <c:pt idx="3">
                  <c:v>3.6596286103621196</c:v>
                </c:pt>
                <c:pt idx="4">
                  <c:v>5.138326121415389</c:v>
                </c:pt>
                <c:pt idx="5">
                  <c:v>2.0315578612805822</c:v>
                </c:pt>
                <c:pt idx="6">
                  <c:v>11.948788923859624</c:v>
                </c:pt>
                <c:pt idx="7">
                  <c:v>0.75659008847188503</c:v>
                </c:pt>
                <c:pt idx="8">
                  <c:v>3.8423313774879873</c:v>
                </c:pt>
                <c:pt idx="9">
                  <c:v>2.4458792338741446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184-4A18-BEDD-04AAFE301F43}"/>
            </c:ext>
          </c:extLst>
        </c:ser>
        <c:ser>
          <c:idx val="7"/>
          <c:order val="7"/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'T5'!$B$10:$K$10</c:f>
              <c:numCache>
                <c:formatCode>0.000_ </c:formatCode>
                <c:ptCount val="10"/>
                <c:pt idx="0">
                  <c:v>2.5439662573893145</c:v>
                </c:pt>
                <c:pt idx="1">
                  <c:v>3.5599808076435124</c:v>
                </c:pt>
                <c:pt idx="2">
                  <c:v>4.9206027051964796</c:v>
                </c:pt>
                <c:pt idx="3">
                  <c:v>0.48026301207487876</c:v>
                </c:pt>
                <c:pt idx="4">
                  <c:v>8.5084708705342535</c:v>
                </c:pt>
                <c:pt idx="5">
                  <c:v>1.1248987869193101</c:v>
                </c:pt>
                <c:pt idx="6">
                  <c:v>0.11724334504173584</c:v>
                </c:pt>
                <c:pt idx="7">
                  <c:v>0.67626023057795237</c:v>
                </c:pt>
                <c:pt idx="8">
                  <c:v>1.5938705943331257</c:v>
                </c:pt>
                <c:pt idx="9">
                  <c:v>2.459534012068886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184-4A18-BEDD-04AAFE301F43}"/>
            </c:ext>
          </c:extLst>
        </c:ser>
        <c:ser>
          <c:idx val="8"/>
          <c:order val="8"/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'T5'!$B$11:$K$11</c:f>
              <c:numCache>
                <c:formatCode>0.000_ </c:formatCode>
                <c:ptCount val="10"/>
                <c:pt idx="0">
                  <c:v>0.18010882123486027</c:v>
                </c:pt>
                <c:pt idx="1">
                  <c:v>0.61254031120106589</c:v>
                </c:pt>
                <c:pt idx="2">
                  <c:v>13.418783038201276</c:v>
                </c:pt>
                <c:pt idx="3">
                  <c:v>2.7712381760984002</c:v>
                </c:pt>
                <c:pt idx="4">
                  <c:v>31.970603073102303</c:v>
                </c:pt>
                <c:pt idx="5">
                  <c:v>0.44876973249883179</c:v>
                </c:pt>
                <c:pt idx="6">
                  <c:v>0.20208696082439914</c:v>
                </c:pt>
                <c:pt idx="7">
                  <c:v>0.36436619889559552</c:v>
                </c:pt>
                <c:pt idx="8">
                  <c:v>0</c:v>
                </c:pt>
                <c:pt idx="9">
                  <c:v>0.35859645999506995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84-4A18-BEDD-04AAFE301F43}"/>
            </c:ext>
          </c:extLst>
        </c:ser>
        <c:ser>
          <c:idx val="9"/>
          <c:order val="9"/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'T5'!$B$12:$K$12</c:f>
              <c:numCache>
                <c:formatCode>0.000_ </c:formatCode>
                <c:ptCount val="10"/>
                <c:pt idx="0">
                  <c:v>0.86399774144050667</c:v>
                </c:pt>
                <c:pt idx="1">
                  <c:v>0.41710033317885831</c:v>
                </c:pt>
                <c:pt idx="2">
                  <c:v>6.322159880599088</c:v>
                </c:pt>
                <c:pt idx="3">
                  <c:v>0.21347349125759507</c:v>
                </c:pt>
                <c:pt idx="4">
                  <c:v>5.5235605171228173</c:v>
                </c:pt>
                <c:pt idx="5">
                  <c:v>0</c:v>
                </c:pt>
                <c:pt idx="6">
                  <c:v>1.1671022898628536</c:v>
                </c:pt>
                <c:pt idx="7">
                  <c:v>5.3010120033954067</c:v>
                </c:pt>
                <c:pt idx="8">
                  <c:v>0.42297495636077542</c:v>
                </c:pt>
                <c:pt idx="9">
                  <c:v>0.23869040901394101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184-4A18-BEDD-04AAFE301F43}"/>
            </c:ext>
          </c:extLst>
        </c:ser>
        <c:ser>
          <c:idx val="10"/>
          <c:order val="10"/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'T5'!$B$13:$K$13</c:f>
              <c:numCache>
                <c:formatCode>0.000_ </c:formatCode>
                <c:ptCount val="10"/>
                <c:pt idx="0">
                  <c:v>3.3521754252667435</c:v>
                </c:pt>
                <c:pt idx="1">
                  <c:v>4.7844600094318253</c:v>
                </c:pt>
                <c:pt idx="2">
                  <c:v>4.6801451298395733</c:v>
                </c:pt>
                <c:pt idx="3">
                  <c:v>10.093457943925245</c:v>
                </c:pt>
                <c:pt idx="4">
                  <c:v>6.2036563744385163</c:v>
                </c:pt>
                <c:pt idx="5">
                  <c:v>7.0846625084100836</c:v>
                </c:pt>
                <c:pt idx="6">
                  <c:v>2.1833042011716515</c:v>
                </c:pt>
                <c:pt idx="7">
                  <c:v>2.6930777534054222</c:v>
                </c:pt>
                <c:pt idx="8">
                  <c:v>1.8225153604608941</c:v>
                </c:pt>
                <c:pt idx="9">
                  <c:v>1.3463678968141899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184-4A18-BEDD-04AAFE301F43}"/>
            </c:ext>
          </c:extLst>
        </c:ser>
        <c:ser>
          <c:idx val="11"/>
          <c:order val="11"/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'T5'!$B$14:$K$14</c:f>
              <c:numCache>
                <c:formatCode>0.000_ </c:formatCode>
                <c:ptCount val="10"/>
                <c:pt idx="0">
                  <c:v>0.21241338695579515</c:v>
                </c:pt>
                <c:pt idx="1">
                  <c:v>0.57594559878863549</c:v>
                </c:pt>
                <c:pt idx="2">
                  <c:v>16.95139008471228</c:v>
                </c:pt>
                <c:pt idx="3">
                  <c:v>2.2175332102936594</c:v>
                </c:pt>
                <c:pt idx="4">
                  <c:v>2.250696821858039</c:v>
                </c:pt>
                <c:pt idx="5">
                  <c:v>3.2100387102620758</c:v>
                </c:pt>
                <c:pt idx="6">
                  <c:v>2.0672412627236874</c:v>
                </c:pt>
                <c:pt idx="7">
                  <c:v>7.8014826806341517</c:v>
                </c:pt>
                <c:pt idx="8">
                  <c:v>1.8477801565044629</c:v>
                </c:pt>
                <c:pt idx="9">
                  <c:v>5.7396340004483761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184-4A18-BEDD-04AAFE301F43}"/>
            </c:ext>
          </c:extLst>
        </c:ser>
        <c:ser>
          <c:idx val="12"/>
          <c:order val="12"/>
          <c:spPr>
            <a:ln w="222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'T5'!$B$15:$K$15</c:f>
              <c:numCache>
                <c:formatCode>0.000_ </c:formatCode>
                <c:ptCount val="10"/>
                <c:pt idx="0">
                  <c:v>1.2219860444984434</c:v>
                </c:pt>
                <c:pt idx="1">
                  <c:v>2.5233527827883506</c:v>
                </c:pt>
                <c:pt idx="2">
                  <c:v>6.8425806433526901</c:v>
                </c:pt>
                <c:pt idx="3">
                  <c:v>0.5441380031906391</c:v>
                </c:pt>
                <c:pt idx="4">
                  <c:v>1.935458246889695</c:v>
                </c:pt>
                <c:pt idx="5">
                  <c:v>8.1280106565437791</c:v>
                </c:pt>
                <c:pt idx="6">
                  <c:v>1.2564587821965816</c:v>
                </c:pt>
                <c:pt idx="7">
                  <c:v>0.60251555276303748</c:v>
                </c:pt>
                <c:pt idx="8">
                  <c:v>5.1640138174268628</c:v>
                </c:pt>
                <c:pt idx="9">
                  <c:v>2.5975515754599741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184-4A18-BEDD-04AAFE301F43}"/>
            </c:ext>
          </c:extLst>
        </c:ser>
        <c:ser>
          <c:idx val="13"/>
          <c:order val="13"/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'T5'!$B$16:$K$16</c:f>
              <c:numCache>
                <c:formatCode>0.000_ </c:formatCode>
                <c:ptCount val="10"/>
                <c:pt idx="0">
                  <c:v>2.4557982434824837</c:v>
                </c:pt>
                <c:pt idx="1">
                  <c:v>6.5956110320181338</c:v>
                </c:pt>
                <c:pt idx="2">
                  <c:v>14.033526062310784</c:v>
                </c:pt>
                <c:pt idx="3">
                  <c:v>7.9333999626720555</c:v>
                </c:pt>
                <c:pt idx="4">
                  <c:v>2.1559088211408124</c:v>
                </c:pt>
                <c:pt idx="5">
                  <c:v>2.2285694743318594</c:v>
                </c:pt>
                <c:pt idx="6">
                  <c:v>3.494701498079543</c:v>
                </c:pt>
                <c:pt idx="7">
                  <c:v>1.1088761742186222</c:v>
                </c:pt>
                <c:pt idx="8">
                  <c:v>1.5301078683689155</c:v>
                </c:pt>
                <c:pt idx="9">
                  <c:v>1.045641313901811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184-4A18-BEDD-04AAFE301F43}"/>
            </c:ext>
          </c:extLst>
        </c:ser>
        <c:ser>
          <c:idx val="14"/>
          <c:order val="14"/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'T5'!$B$2:$K$2</c:f>
              <c:strCache>
                <c:ptCount val="10"/>
                <c:pt idx="0">
                  <c:v>N-2</c:v>
                </c:pt>
                <c:pt idx="1">
                  <c:v>N-1</c:v>
                </c:pt>
                <c:pt idx="2">
                  <c:v>N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12</c:v>
                </c:pt>
                <c:pt idx="9">
                  <c:v>15</c:v>
                </c:pt>
              </c:strCache>
            </c:strRef>
          </c:cat>
          <c:val>
            <c:numRef>
              <c:f>'T5'!$B$17:$K$17</c:f>
              <c:numCache>
                <c:formatCode>0.000_ </c:formatCode>
                <c:ptCount val="10"/>
                <c:pt idx="0">
                  <c:v>7.7188420099253179</c:v>
                </c:pt>
                <c:pt idx="1">
                  <c:v>0.4632173816495424</c:v>
                </c:pt>
                <c:pt idx="2">
                  <c:v>36.902026479094872</c:v>
                </c:pt>
                <c:pt idx="3">
                  <c:v>2.6793250154899582</c:v>
                </c:pt>
                <c:pt idx="4">
                  <c:v>0.3517860809372948</c:v>
                </c:pt>
                <c:pt idx="5">
                  <c:v>9.6296253456551</c:v>
                </c:pt>
                <c:pt idx="6">
                  <c:v>1.3398112987298489</c:v>
                </c:pt>
                <c:pt idx="7">
                  <c:v>0</c:v>
                </c:pt>
                <c:pt idx="8">
                  <c:v>0.14189009725590296</c:v>
                </c:pt>
                <c:pt idx="9">
                  <c:v>5.2965104537716172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184-4A18-BEDD-04AAFE301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4130303"/>
        <c:axId val="564118239"/>
      </c:lineChart>
      <c:catAx>
        <c:axId val="56413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64118239"/>
        <c:crosses val="autoZero"/>
        <c:auto val="1"/>
        <c:lblAlgn val="ctr"/>
        <c:lblOffset val="100"/>
        <c:noMultiLvlLbl val="0"/>
      </c:catAx>
      <c:valAx>
        <c:axId val="564118239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64130303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2008</a:t>
            </a:r>
            <a:endParaRPr lang="zh-TW"/>
          </a:p>
        </c:rich>
      </c:tx>
      <c:layout>
        <c:manualLayout>
          <c:xMode val="edge"/>
          <c:yMode val="edge"/>
          <c:x val="0.47483980154505762"/>
          <c:y val="2.4017060307615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158094401389163"/>
          <c:y val="0.10686450551902295"/>
          <c:w val="0.85097679965859552"/>
          <c:h val="0.754057357485422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'2008'!$B$20:$F$20</c:f>
              <c:numCache>
                <c:formatCode>General</c:formatCode>
                <c:ptCount val="5"/>
                <c:pt idx="0">
                  <c:v>-16.815166666666666</c:v>
                </c:pt>
                <c:pt idx="1">
                  <c:v>-12.361599999999999</c:v>
                </c:pt>
                <c:pt idx="2">
                  <c:v>-18.2182</c:v>
                </c:pt>
                <c:pt idx="3">
                  <c:v>-12.093250000000001</c:v>
                </c:pt>
                <c:pt idx="4">
                  <c:v>5.2600000000000007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A0-4E49-BBF0-200365329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263206704"/>
        <c:axId val="1263208784"/>
      </c:barChart>
      <c:catAx>
        <c:axId val="1263206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3208784"/>
        <c:crosses val="autoZero"/>
        <c:auto val="1"/>
        <c:lblAlgn val="ctr"/>
        <c:lblOffset val="100"/>
        <c:noMultiLvlLbl val="0"/>
      </c:catAx>
      <c:valAx>
        <c:axId val="1263208784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320670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accent1">
          <a:alpha val="98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2009</a:t>
            </a:r>
            <a:endParaRPr lang="zh-TW" dirty="0"/>
          </a:p>
        </c:rich>
      </c:tx>
      <c:layout>
        <c:manualLayout>
          <c:xMode val="edge"/>
          <c:yMode val="edge"/>
          <c:x val="0.47981891896755297"/>
          <c:y val="3.9414415579390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240284646869837"/>
          <c:y val="0.12194211514442362"/>
          <c:w val="0.84740400227562462"/>
          <c:h val="0.736017728236180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'2009'!$B$17:$F$17</c:f>
              <c:numCache>
                <c:formatCode>General</c:formatCode>
                <c:ptCount val="5"/>
                <c:pt idx="0">
                  <c:v>-10.5136</c:v>
                </c:pt>
                <c:pt idx="1">
                  <c:v>-13.871100000000002</c:v>
                </c:pt>
                <c:pt idx="2">
                  <c:v>-16.318249999999999</c:v>
                </c:pt>
                <c:pt idx="3">
                  <c:v>-7.9523333333333328</c:v>
                </c:pt>
                <c:pt idx="4">
                  <c:v>-4.5830714285714285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0D-4964-BA25-91D268F3A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856805712"/>
        <c:axId val="1856809456"/>
      </c:barChart>
      <c:catAx>
        <c:axId val="1856805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56809456"/>
        <c:crosses val="autoZero"/>
        <c:auto val="1"/>
        <c:lblAlgn val="ctr"/>
        <c:lblOffset val="100"/>
        <c:noMultiLvlLbl val="0"/>
      </c:catAx>
      <c:valAx>
        <c:axId val="185680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5680571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2010</a:t>
            </a:r>
          </a:p>
        </c:rich>
      </c:tx>
      <c:layout>
        <c:manualLayout>
          <c:xMode val="edge"/>
          <c:yMode val="edge"/>
          <c:x val="0.50036829877652944"/>
          <c:y val="1.5755220932857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594840506895682"/>
          <c:y val="0.11811163959332507"/>
          <c:w val="0.86428922155629329"/>
          <c:h val="0.744248724075218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'2010'!$B$15:$F$15</c:f>
              <c:numCache>
                <c:formatCode>General</c:formatCode>
                <c:ptCount val="5"/>
                <c:pt idx="0">
                  <c:v>-37.217799999999997</c:v>
                </c:pt>
                <c:pt idx="1">
                  <c:v>-4.9309999999999992</c:v>
                </c:pt>
                <c:pt idx="2">
                  <c:v>-19.416500000000003</c:v>
                </c:pt>
                <c:pt idx="4">
                  <c:v>-8.3849999999999998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50-4A11-BFD3-3A4DD4A28C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797619008"/>
        <c:axId val="1854249248"/>
      </c:barChart>
      <c:catAx>
        <c:axId val="1797619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54249248"/>
        <c:crosses val="autoZero"/>
        <c:auto val="1"/>
        <c:lblAlgn val="ctr"/>
        <c:lblOffset val="100"/>
        <c:noMultiLvlLbl val="0"/>
      </c:catAx>
      <c:valAx>
        <c:axId val="185424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79761900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2011</a:t>
            </a:r>
            <a:endParaRPr lang="zh-TW" dirty="0"/>
          </a:p>
        </c:rich>
      </c:tx>
      <c:layout>
        <c:manualLayout>
          <c:xMode val="edge"/>
          <c:yMode val="edge"/>
          <c:x val="0.49153073323427349"/>
          <c:y val="3.6366319633737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4420532772290784"/>
          <c:y val="0.11463782912235142"/>
          <c:w val="0.83658980307412312"/>
          <c:h val="0.705162101052552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'2011'!$B$17:$F$17</c:f>
              <c:numCache>
                <c:formatCode>General</c:formatCode>
                <c:ptCount val="5"/>
                <c:pt idx="1">
                  <c:v>-14.020000000000001</c:v>
                </c:pt>
                <c:pt idx="2">
                  <c:v>-14.478999999999999</c:v>
                </c:pt>
                <c:pt idx="3">
                  <c:v>-7.9078888888888876</c:v>
                </c:pt>
                <c:pt idx="4">
                  <c:v>5.3090000000000002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3F-428E-8B96-EE909ADAD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263203792"/>
        <c:axId val="1263209200"/>
      </c:barChart>
      <c:catAx>
        <c:axId val="1263203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3209200"/>
        <c:crosses val="autoZero"/>
        <c:auto val="1"/>
        <c:lblAlgn val="ctr"/>
        <c:lblOffset val="100"/>
        <c:noMultiLvlLbl val="0"/>
      </c:catAx>
      <c:valAx>
        <c:axId val="126320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32037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2012</a:t>
            </a:r>
            <a:endParaRPr lang="zh-TW"/>
          </a:p>
        </c:rich>
      </c:tx>
      <c:layout>
        <c:manualLayout>
          <c:xMode val="edge"/>
          <c:yMode val="edge"/>
          <c:x val="0.48951310820187782"/>
          <c:y val="2.34113705524284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4090652110399904"/>
          <c:y val="0.11821041409940648"/>
          <c:w val="0.83756472124160486"/>
          <c:h val="0.720910040733326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'2012'!$B$18:$F$18</c:f>
              <c:numCache>
                <c:formatCode>General</c:formatCode>
                <c:ptCount val="5"/>
                <c:pt idx="0">
                  <c:v>-9.6405555555555562</c:v>
                </c:pt>
                <c:pt idx="1">
                  <c:v>-5.9029999999999987</c:v>
                </c:pt>
                <c:pt idx="2">
                  <c:v>-14.864899999999999</c:v>
                </c:pt>
                <c:pt idx="3">
                  <c:v>-7.5462857142857143</c:v>
                </c:pt>
                <c:pt idx="4">
                  <c:v>-17.364249999999998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1-4C3C-9107-5BCA7D5D5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264336768"/>
        <c:axId val="1264337184"/>
      </c:barChart>
      <c:catAx>
        <c:axId val="1264336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4337184"/>
        <c:crosses val="autoZero"/>
        <c:auto val="1"/>
        <c:lblAlgn val="ctr"/>
        <c:lblOffset val="100"/>
        <c:noMultiLvlLbl val="0"/>
      </c:catAx>
      <c:valAx>
        <c:axId val="126433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43367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TW" dirty="0" smtClean="0"/>
              <a:t>2008~2012  B-A</a:t>
            </a:r>
            <a:r>
              <a:rPr lang="en-US" altLang="zh-TW" baseline="0" dirty="0" smtClean="0"/>
              <a:t>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2100032513924441"/>
          <c:y val="0.1082802801042604"/>
          <c:w val="0.85867018049034038"/>
          <c:h val="0.769432707239502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'5 YEARS'!$B$36:$F$36</c:f>
              <c:numCache>
                <c:formatCode>General</c:formatCode>
                <c:ptCount val="5"/>
                <c:pt idx="0">
                  <c:v>-14.552593333333329</c:v>
                </c:pt>
                <c:pt idx="1">
                  <c:v>-11.920599999999997</c:v>
                </c:pt>
                <c:pt idx="2">
                  <c:v>-16.590643478260869</c:v>
                </c:pt>
                <c:pt idx="3">
                  <c:v>-8.5315217391304348</c:v>
                </c:pt>
                <c:pt idx="4">
                  <c:v>-7.1826333333333325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F6-40BE-83C0-35F927A92E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574727296"/>
        <c:axId val="1574718144"/>
      </c:barChart>
      <c:catAx>
        <c:axId val="157472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18144"/>
        <c:crosses val="autoZero"/>
        <c:auto val="1"/>
        <c:lblAlgn val="ctr"/>
        <c:lblOffset val="100"/>
        <c:noMultiLvlLbl val="0"/>
      </c:catAx>
      <c:valAx>
        <c:axId val="157471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729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TW" dirty="0" smtClean="0"/>
              <a:t>2008~2012</a:t>
            </a:r>
            <a:r>
              <a:rPr lang="zh-TW" altLang="en-US" dirty="0" smtClean="0"/>
              <a:t>  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5</a:t>
            </a:r>
            <a:r>
              <a:rPr lang="en-US" altLang="zh-TW" baseline="0" dirty="0" smtClean="0"/>
              <a:t> days later</a:t>
            </a:r>
          </a:p>
        </c:rich>
      </c:tx>
      <c:layout>
        <c:manualLayout>
          <c:xMode val="edge"/>
          <c:yMode val="edge"/>
          <c:x val="0.31207425134556688"/>
          <c:y val="3.5611882677935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0885082453899951"/>
          <c:y val="0.16416226873697592"/>
          <c:w val="0.87235630211676096"/>
          <c:h val="0.700686424901165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'5 YEARS'!$I$36:$M$36</c:f>
              <c:numCache>
                <c:formatCode>General</c:formatCode>
                <c:ptCount val="5"/>
                <c:pt idx="0">
                  <c:v>-14.301499999999999</c:v>
                </c:pt>
                <c:pt idx="1">
                  <c:v>-9.8862479999999984</c:v>
                </c:pt>
                <c:pt idx="2">
                  <c:v>-15.539086956521739</c:v>
                </c:pt>
                <c:pt idx="3">
                  <c:v>-8.5463913043478268</c:v>
                </c:pt>
                <c:pt idx="4">
                  <c:v>-6.7273666666666676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7-47DD-BA8E-C2DEA4B92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574721888"/>
        <c:axId val="1574723968"/>
      </c:barChart>
      <c:catAx>
        <c:axId val="1574721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3968"/>
        <c:crosses val="autoZero"/>
        <c:auto val="1"/>
        <c:lblAlgn val="ctr"/>
        <c:lblOffset val="100"/>
        <c:noMultiLvlLbl val="0"/>
      </c:catAx>
      <c:valAx>
        <c:axId val="157472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188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TW" dirty="0" smtClean="0"/>
              <a:t>2008~2012</a:t>
            </a:r>
            <a:r>
              <a:rPr lang="zh-TW" altLang="en-US" dirty="0" smtClean="0"/>
              <a:t>   </a:t>
            </a:r>
            <a:r>
              <a:rPr lang="en-US" altLang="zh-TW" dirty="0" smtClean="0"/>
              <a:t>10 days later</a:t>
            </a:r>
          </a:p>
        </c:rich>
      </c:tx>
      <c:layout>
        <c:manualLayout>
          <c:xMode val="edge"/>
          <c:yMode val="edge"/>
          <c:x val="0.30872930452550057"/>
          <c:y val="4.555754180592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2912141835410584"/>
          <c:y val="0.14577157855088754"/>
          <c:w val="0.85236376667940306"/>
          <c:h val="0.719031932130024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'5 YEARS'!$O$36:$S$36</c:f>
              <c:numCache>
                <c:formatCode>General</c:formatCode>
                <c:ptCount val="5"/>
                <c:pt idx="0">
                  <c:v>-14.560253333333334</c:v>
                </c:pt>
                <c:pt idx="1">
                  <c:v>-12.42484</c:v>
                </c:pt>
                <c:pt idx="2">
                  <c:v>-15.591486956521738</c:v>
                </c:pt>
                <c:pt idx="3">
                  <c:v>-10.014391304347829</c:v>
                </c:pt>
                <c:pt idx="4">
                  <c:v>-7.5272600000000001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60-4EA1-8BE0-A7EAC8E78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574728544"/>
        <c:axId val="1574729792"/>
      </c:barChart>
      <c:catAx>
        <c:axId val="1574728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9792"/>
        <c:crosses val="autoZero"/>
        <c:auto val="1"/>
        <c:lblAlgn val="ctr"/>
        <c:lblOffset val="100"/>
        <c:noMultiLvlLbl val="0"/>
      </c:catAx>
      <c:valAx>
        <c:axId val="157472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47285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1.3753E-7</cdr:x>
      <cdr:y>0.37029</cdr:y>
    </cdr:from>
    <cdr:to>
      <cdr:x>0.09207</cdr:x>
      <cdr:y>0.70132</cdr:y>
    </cdr:to>
    <cdr:grpSp>
      <cdr:nvGrpSpPr>
        <cdr:cNvPr id="4" name="群組 3"/>
        <cdr:cNvGrpSpPr/>
      </cdr:nvGrpSpPr>
      <cdr:grpSpPr>
        <a:xfrm xmlns:a="http://schemas.openxmlformats.org/drawingml/2006/main">
          <a:off x="1" y="1762253"/>
          <a:ext cx="686881" cy="1575411"/>
          <a:chOff x="1" y="1673204"/>
          <a:chExt cx="669472" cy="1495817"/>
        </a:xfrm>
      </cdr:grpSpPr>
      <cdr:sp macro="" textlink="">
        <cdr:nvSpPr>
          <cdr:cNvPr id="2" name="文字方塊 1"/>
          <cdr:cNvSpPr txBox="1"/>
        </cdr:nvSpPr>
        <cdr:spPr>
          <a:xfrm xmlns:a="http://schemas.openxmlformats.org/drawingml/2006/main">
            <a:off x="36931" y="1673204"/>
            <a:ext cx="461665" cy="1240786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vert="eaVert" wrap="square" rtlCol="0">
            <a:spAutoFit/>
          </a:bodyPr>
          <a:lstStyle xmlns:a="http://schemas.openxmlformats.org/drawingml/2006/main"/>
          <a:p xmlns:a="http://schemas.openxmlformats.org/drawingml/2006/main">
            <a:pPr>
              <a:lnSpc>
                <a:spcPct val="90000"/>
              </a:lnSpc>
            </a:pPr>
            <a:r>
              <a:rPr lang="zh-TW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厚度變化 </a:t>
            </a:r>
            <a:endParaRPr lang="zh-TW" altLang="en-US" sz="2000" dirty="0">
              <a:solidFill>
                <a:schemeClr val="tx1"/>
              </a:solidFill>
              <a:latin typeface="+mj-ea"/>
              <a:ea typeface="+mj-ea"/>
            </a:endParaRPr>
          </a:p>
        </cdr:txBody>
      </cdr:sp>
      <cdr:sp macro="" textlink="">
        <cdr:nvSpPr>
          <cdr:cNvPr id="3" name="文字方塊 2"/>
          <cdr:cNvSpPr txBox="1"/>
        </cdr:nvSpPr>
        <cdr:spPr>
          <a:xfrm xmlns:a="http://schemas.openxmlformats.org/drawingml/2006/main">
            <a:off x="1" y="2799689"/>
            <a:ext cx="669472" cy="36933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square" rtlCol="0">
            <a:spAutoFit/>
          </a:bodyPr>
          <a:lstStyle xmlns:a="http://schemas.openxmlformats.org/drawingml/2006/main"/>
          <a:p xmlns:a="http://schemas.openxmlformats.org/drawingml/2006/main">
            <a:pPr>
              <a:lnSpc>
                <a:spcPct val="90000"/>
              </a:lnSpc>
            </a:pPr>
            <a:r>
              <a:rPr lang="en-US" altLang="zh-TW" sz="2000" dirty="0" smtClean="0">
                <a:solidFill>
                  <a:schemeClr val="tx1"/>
                </a:solidFill>
                <a:latin typeface="+mj-ea"/>
                <a:ea typeface="+mj-ea"/>
              </a:rPr>
              <a:t>(m)</a:t>
            </a:r>
            <a:endParaRPr lang="zh-TW" altLang="en-US" sz="2000" dirty="0">
              <a:solidFill>
                <a:schemeClr val="tx1"/>
              </a:solidFill>
              <a:latin typeface="+mj-ea"/>
              <a:ea typeface="+mj-ea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DE71268B-8AC2-4239-8FAF-7C144C210720}" type="datetimeFigureOut">
              <a:rPr lang="en-US" altLang="zh-TW"/>
              <a:t>9/12/2017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402BA2C8-71FC-43D0-BD87-0547616971FA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F5AD8362-6D63-40AC-BAA9-90C3AE6D5875}" type="datetimeFigureOut">
              <a:t>2017/9/12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C6539446-6953-447E-A4E3-E7CFBF87004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124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水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5" name="天空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pic>
        <p:nvPicPr>
          <p:cNvPr id="6" name="水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水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矩形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1800" cap="all" baseline="0">
                <a:solidFill>
                  <a:schemeClr val="accent2"/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t>2017/9/12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t>2017/9/12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zh-TW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t>2017/9/12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 latinLnBrk="0">
              <a:defRPr lang="zh-TW" sz="6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t>2017/9/12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t>2017/9/12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t>2017/9/12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t>2017/9/12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t>2017/9/12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 latinLnBrk="0">
              <a:defRPr lang="zh-TW"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 latinLnBrk="0">
              <a:lnSpc>
                <a:spcPct val="90000"/>
              </a:lnSpc>
              <a:spcBef>
                <a:spcPts val="800"/>
              </a:spcBef>
              <a:buNone/>
              <a:defRPr lang="zh-TW" sz="14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t>2017/9/12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400"/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spcBef>
                <a:spcPts val="800"/>
              </a:spcBef>
              <a:buNone/>
              <a:defRPr lang="zh-TW" sz="14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t>2017/9/12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8" name="水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pic>
        <p:nvPicPr>
          <p:cNvPr id="9" name="水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水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pPr/>
              <a:t>2017/9/12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3800" kern="1200">
          <a:solidFill>
            <a:schemeClr val="accent2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lang="zh-TW" sz="20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lang="zh-TW" sz="18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6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6840">
          <p15:clr>
            <a:srgbClr val="F26B43"/>
          </p15:clr>
        </p15:guide>
        <p15:guide id="4" orient="horz" pos="984">
          <p15:clr>
            <a:srgbClr val="F26B43"/>
          </p15:clr>
        </p15:guide>
        <p15:guide id="5" orient="horz" pos="3600">
          <p15:clr>
            <a:srgbClr val="F26B43"/>
          </p15:clr>
        </p15:guide>
        <p15:guide id="6" pos="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9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2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9.png"/><Relationship Id="rId7" Type="http://schemas.openxmlformats.org/officeDocument/2006/relationships/image" Target="../media/image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8.png"/><Relationship Id="rId7" Type="http://schemas.openxmlformats.org/officeDocument/2006/relationships/image" Target="../media/image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26.png"/><Relationship Id="rId4" Type="http://schemas.openxmlformats.org/officeDocument/2006/relationships/image" Target="../media/image23.png"/><Relationship Id="rId9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1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3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4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5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6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7.png"/><Relationship Id="rId7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3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5872" y="1102570"/>
            <a:ext cx="9602789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颱風對阻隔層的影響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4000" dirty="0"/>
              <a:t>Influence of Typhoon on Barrier Layer</a:t>
            </a:r>
            <a:endParaRPr lang="zh-TW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7461" y="4135582"/>
            <a:ext cx="9601200" cy="990600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</a:rPr>
              <a:t>NIEN YOU-HSUAN</a:t>
            </a:r>
            <a:endParaRPr 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143566" y="345342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TW" sz="4400" dirty="0">
                <a:solidFill>
                  <a:schemeClr val="tx2"/>
                </a:solidFill>
                <a:latin typeface="+mj-ea"/>
              </a:rPr>
              <a:t>Affect the environmental factors of BLT</a:t>
            </a:r>
          </a:p>
        </p:txBody>
      </p:sp>
      <p:pic>
        <p:nvPicPr>
          <p:cNvPr id="4" name="Picture 2" descr="https://d30y9cdsu7xlg0.cloudfront.net/png/973775-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42" y="534898"/>
            <a:ext cx="709024" cy="70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312590" y="1626095"/>
            <a:ext cx="612730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1.Wind speed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2.Translation speed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3.Ocean subsurface structure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4.Typhoon radius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5.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Precipitation</a:t>
            </a:r>
          </a:p>
        </p:txBody>
      </p:sp>
      <p:grpSp>
        <p:nvGrpSpPr>
          <p:cNvPr id="6" name="群組 5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0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09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45720">
              <a:lnSpc>
                <a:spcPct val="150000"/>
              </a:lnSpc>
            </a:pPr>
            <a:r>
              <a:rPr lang="en-US" altLang="zh-TW" sz="4800" dirty="0"/>
              <a:t>Methodology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0"/>
          <a:stretch/>
        </p:blipFill>
        <p:spPr>
          <a:xfrm>
            <a:off x="759389" y="61157"/>
            <a:ext cx="798260" cy="1586376"/>
          </a:xfrm>
          <a:prstGeom prst="rect">
            <a:avLst/>
          </a:prstGeom>
        </p:spPr>
      </p:pic>
      <p:pic>
        <p:nvPicPr>
          <p:cNvPr id="5" name="Picture 2" descr="https://d30y9cdsu7xlg0.cloudfront.net/png/863346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57" y="187980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398657" y="1586545"/>
            <a:ext cx="104278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The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influence of typhoon intensity on the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BLT</a:t>
            </a:r>
          </a:p>
          <a:p>
            <a:pPr>
              <a:lnSpc>
                <a:spcPct val="20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BLT change from original to 15th day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of typhoon</a:t>
            </a:r>
            <a:endParaRPr lang="zh-TW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pic>
        <p:nvPicPr>
          <p:cNvPr id="7" name="Picture 2" descr="https://d30y9cdsu7xlg0.cloudfront.net/png/863346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57" y="272944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群組 10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5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grpSp>
        <p:nvGrpSpPr>
          <p:cNvPr id="9" name="群組 8"/>
          <p:cNvGrpSpPr/>
          <p:nvPr/>
        </p:nvGrpSpPr>
        <p:grpSpPr>
          <a:xfrm>
            <a:off x="1398657" y="3612764"/>
            <a:ext cx="5881517" cy="2531233"/>
            <a:chOff x="1879160" y="3610708"/>
            <a:chExt cx="5881517" cy="2531233"/>
          </a:xfrm>
        </p:grpSpPr>
        <p:sp>
          <p:nvSpPr>
            <p:cNvPr id="17" name="圓角矩形 16"/>
            <p:cNvSpPr/>
            <p:nvPr/>
          </p:nvSpPr>
          <p:spPr>
            <a:xfrm>
              <a:off x="1879160" y="3610708"/>
              <a:ext cx="5881517" cy="2489952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975142" y="5403277"/>
              <a:ext cx="240531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TW" sz="2800" dirty="0" smtClean="0">
                  <a:solidFill>
                    <a:schemeClr val="tx2"/>
                  </a:solidFill>
                  <a:latin typeface="+mj-ea"/>
                  <a:ea typeface="+mj-ea"/>
                </a:rPr>
                <a:t>2008~2012</a:t>
              </a:r>
              <a:endParaRPr lang="en-US" altLang="zh-TW" sz="28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pic>
          <p:nvPicPr>
            <p:cNvPr id="1028" name="Picture 4" descr="https://d30y9cdsu7xlg0.cloudfront.net/png/138338-200.png"/>
            <p:cNvPicPr>
              <a:picLocks noChangeAspect="1" noChangeArrowheads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9413" y="3851230"/>
              <a:ext cx="1493181" cy="1493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文字方塊 1"/>
            <p:cNvSpPr txBox="1"/>
            <p:nvPr/>
          </p:nvSpPr>
          <p:spPr>
            <a:xfrm>
              <a:off x="4388617" y="5532543"/>
              <a:ext cx="3197691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800" dirty="0">
                  <a:solidFill>
                    <a:srgbClr val="32323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Northwest Pacific</a:t>
              </a:r>
              <a:endParaRPr lang="zh-TW" altLang="en-US" sz="2000" dirty="0">
                <a:solidFill>
                  <a:schemeClr val="accent2"/>
                </a:solidFill>
              </a:endParaRPr>
            </a:p>
          </p:txBody>
        </p:sp>
        <p:pic>
          <p:nvPicPr>
            <p:cNvPr id="1032" name="Picture 8" descr="https://d30y9cdsu7xlg0.cloudfront.net/png/1049929-200.png"/>
            <p:cNvPicPr>
              <a:picLocks noChangeAspect="1" noChangeArrowheads="1"/>
            </p:cNvPicPr>
            <p:nvPr/>
          </p:nvPicPr>
          <p:blipFill>
            <a:blip r:embed="rId9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5014" y="3917712"/>
              <a:ext cx="1485565" cy="14855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7690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7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9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45720">
              <a:lnSpc>
                <a:spcPct val="150000"/>
              </a:lnSpc>
            </a:pPr>
            <a:r>
              <a:rPr lang="en-US" altLang="zh-TW" sz="4800" dirty="0"/>
              <a:t>Methodology</a:t>
            </a: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0"/>
          <a:stretch/>
        </p:blipFill>
        <p:spPr>
          <a:xfrm>
            <a:off x="759389" y="61157"/>
            <a:ext cx="798260" cy="1586376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664284" y="1647533"/>
            <a:ext cx="84455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D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ata—Typhoon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Typhoon track</a:t>
            </a:r>
            <a:r>
              <a:rPr lang="zh-TW" altLang="en-US" sz="24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Unisys 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Weather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</a:rPr>
              <a:t>6-hourly position of each </a:t>
            </a:r>
            <a:r>
              <a:rPr lang="en-US" altLang="zh-TW" sz="2400" dirty="0" smtClean="0">
                <a:latin typeface="+mj-ea"/>
              </a:rPr>
              <a:t>typhoon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</a:rPr>
              <a:t>one-minute </a:t>
            </a:r>
            <a:r>
              <a:rPr lang="en-US" altLang="zh-TW" sz="2400" dirty="0">
                <a:latin typeface="+mj-ea"/>
              </a:rPr>
              <a:t>average surface (10 m) wind speed</a:t>
            </a:r>
          </a:p>
        </p:txBody>
      </p:sp>
      <p:pic>
        <p:nvPicPr>
          <p:cNvPr id="2050" name="Picture 2" descr="https://d30y9cdsu7xlg0.cloudfront.net/png/863346-200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52" y="1800865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96835"/>
              </p:ext>
            </p:extLst>
          </p:nvPr>
        </p:nvGraphicFramePr>
        <p:xfrm>
          <a:off x="2228188" y="4562781"/>
          <a:ext cx="6542819" cy="9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9948">
                  <a:extLst>
                    <a:ext uri="{9D8B030D-6E8A-4147-A177-3AD203B41FA5}">
                      <a16:colId xmlns:a16="http://schemas.microsoft.com/office/drawing/2014/main" val="493961527"/>
                    </a:ext>
                  </a:extLst>
                </a:gridCol>
                <a:gridCol w="950991">
                  <a:extLst>
                    <a:ext uri="{9D8B030D-6E8A-4147-A177-3AD203B41FA5}">
                      <a16:colId xmlns:a16="http://schemas.microsoft.com/office/drawing/2014/main" val="4175175417"/>
                    </a:ext>
                  </a:extLst>
                </a:gridCol>
                <a:gridCol w="1090470">
                  <a:extLst>
                    <a:ext uri="{9D8B030D-6E8A-4147-A177-3AD203B41FA5}">
                      <a16:colId xmlns:a16="http://schemas.microsoft.com/office/drawing/2014/main" val="901591815"/>
                    </a:ext>
                  </a:extLst>
                </a:gridCol>
                <a:gridCol w="1090470">
                  <a:extLst>
                    <a:ext uri="{9D8B030D-6E8A-4147-A177-3AD203B41FA5}">
                      <a16:colId xmlns:a16="http://schemas.microsoft.com/office/drawing/2014/main" val="2551952898"/>
                    </a:ext>
                  </a:extLst>
                </a:gridCol>
                <a:gridCol w="1090470">
                  <a:extLst>
                    <a:ext uri="{9D8B030D-6E8A-4147-A177-3AD203B41FA5}">
                      <a16:colId xmlns:a16="http://schemas.microsoft.com/office/drawing/2014/main" val="236564366"/>
                    </a:ext>
                  </a:extLst>
                </a:gridCol>
                <a:gridCol w="1090470">
                  <a:extLst>
                    <a:ext uri="{9D8B030D-6E8A-4147-A177-3AD203B41FA5}">
                      <a16:colId xmlns:a16="http://schemas.microsoft.com/office/drawing/2014/main" val="3791839644"/>
                    </a:ext>
                  </a:extLst>
                </a:gridCol>
              </a:tblGrid>
              <a:tr h="495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year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2008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2009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2012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731451"/>
                  </a:ext>
                </a:extLst>
              </a:tr>
              <a:tr h="495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Typhoon</a:t>
                      </a:r>
                      <a:r>
                        <a:rPr lang="en-US" altLang="zh-TW" baseline="0" dirty="0" smtClean="0">
                          <a:latin typeface="+mj-ea"/>
                          <a:ea typeface="+mj-ea"/>
                        </a:rPr>
                        <a:t> 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3021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3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9167" y="0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Use NHC Scale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737107"/>
              </p:ext>
            </p:extLst>
          </p:nvPr>
        </p:nvGraphicFramePr>
        <p:xfrm>
          <a:off x="555172" y="1088135"/>
          <a:ext cx="11038114" cy="4810458"/>
        </p:xfrm>
        <a:graphic>
          <a:graphicData uri="http://schemas.openxmlformats.org/drawingml/2006/table">
            <a:tbl>
              <a:tblPr/>
              <a:tblGrid>
                <a:gridCol w="139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524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08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+mj-ea"/>
                          <a:ea typeface="+mj-ea"/>
                        </a:rPr>
                        <a:t>Wind</a:t>
                      </a:r>
                      <a:r>
                        <a:rPr lang="en-US" altLang="zh-TW" sz="1600" b="0" baseline="0" dirty="0" smtClean="0">
                          <a:effectLst/>
                          <a:latin typeface="+mj-ea"/>
                          <a:ea typeface="+mj-ea"/>
                        </a:rPr>
                        <a:t> speed</a:t>
                      </a:r>
                      <a:endParaRPr lang="zh-TW" altLang="en-US" sz="1600" b="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US" altLang="zh-TW" sz="1600" b="0" dirty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1600" b="0" dirty="0">
                          <a:effectLst/>
                          <a:latin typeface="+mj-ea"/>
                          <a:ea typeface="+mj-ea"/>
                        </a:rPr>
                        <a:t>km/h)</a:t>
                      </a:r>
                      <a:endParaRPr lang="en-US" sz="32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Wind</a:t>
                      </a:r>
                      <a:r>
                        <a:rPr lang="en-US" altLang="zh-TW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speed</a:t>
                      </a:r>
                      <a:endParaRPr lang="zh-TW" altLang="en-US" sz="18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b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1600" b="0" dirty="0">
                          <a:effectLst/>
                          <a:latin typeface="+mj-ea"/>
                          <a:ea typeface="+mj-ea"/>
                        </a:rPr>
                        <a:t>m/s)</a:t>
                      </a:r>
                      <a:endParaRPr lang="en-US" sz="32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CWB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National Hurricane Center</a:t>
                      </a:r>
                    </a:p>
                    <a:p>
                      <a:pPr algn="ctr"/>
                      <a:r>
                        <a:rPr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one-minute average surface (10 m) wind speed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JTWC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one-minute average surface (10 m) wind speed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2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>
                          <a:latin typeface="+mj-ea"/>
                          <a:ea typeface="+mj-ea"/>
                        </a:rPr>
                        <a:t>62 </a:t>
                      </a:r>
                      <a:r>
                        <a:rPr lang="en-US" altLang="zh-TW" sz="1400" b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 </a:t>
                      </a:r>
                      <a:r>
                        <a:rPr lang="en-US" altLang="zh-TW" sz="1400" b="0">
                          <a:latin typeface="+mj-ea"/>
                          <a:ea typeface="+mj-ea"/>
                        </a:rPr>
                        <a:t>88</a:t>
                      </a:r>
                      <a:endParaRPr lang="zh-TW" altLang="en-US" sz="1400" b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17.2 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</a:t>
                      </a:r>
                      <a:r>
                        <a:rPr lang="zh-TW" altLang="en-US" sz="1400" b="0" dirty="0">
                          <a:latin typeface="+mj-ea"/>
                          <a:ea typeface="+mj-ea"/>
                        </a:rPr>
                        <a:t> </a:t>
                      </a:r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24.4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Tropical Storm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Tropical Storm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Tropical Storm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>
                          <a:latin typeface="+mj-ea"/>
                          <a:ea typeface="+mj-ea"/>
                        </a:rPr>
                        <a:t>89 </a:t>
                      </a:r>
                      <a:r>
                        <a:rPr lang="en-US" altLang="zh-TW" sz="1400" b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117</a:t>
                      </a:r>
                      <a:endParaRPr lang="zh-TW" altLang="en-US" sz="1400" b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23.5 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 </a:t>
                      </a:r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32.6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2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118 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153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32.7 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42.5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Moderate Typhoon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+mj-ea"/>
                          <a:ea typeface="+mj-ea"/>
                        </a:rPr>
                        <a:t>Cat.1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Typhoon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2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154 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177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42.6 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49.2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+mj-ea"/>
                          <a:ea typeface="+mj-ea"/>
                        </a:rPr>
                        <a:t>Cat.2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2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178 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183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49.3 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50.9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+mj-ea"/>
                          <a:ea typeface="+mj-ea"/>
                        </a:rPr>
                        <a:t>Cat.3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26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>
                          <a:latin typeface="+mj-ea"/>
                          <a:ea typeface="+mj-ea"/>
                        </a:rPr>
                        <a:t>184 </a:t>
                      </a:r>
                      <a:r>
                        <a:rPr lang="en-US" altLang="zh-TW" sz="1400" b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209</a:t>
                      </a:r>
                      <a:endParaRPr lang="zh-TW" altLang="en-US" sz="1400" b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51.0 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58.1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Severe Typhoon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1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>
                          <a:latin typeface="+mj-ea"/>
                          <a:ea typeface="+mj-ea"/>
                        </a:rPr>
                        <a:t>210 </a:t>
                      </a:r>
                      <a:r>
                        <a:rPr lang="en-US" altLang="zh-TW" sz="1400" b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240</a:t>
                      </a:r>
                      <a:endParaRPr lang="zh-TW" altLang="en-US" sz="1400" b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58.2 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66.6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+mj-ea"/>
                          <a:ea typeface="+mj-ea"/>
                        </a:rPr>
                        <a:t>Cat.4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08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>
                          <a:latin typeface="+mj-ea"/>
                          <a:ea typeface="+mj-ea"/>
                        </a:rPr>
                        <a:t>241 </a:t>
                      </a:r>
                      <a:r>
                        <a:rPr lang="en-US" altLang="zh-TW" sz="1400" b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249</a:t>
                      </a:r>
                      <a:endParaRPr lang="zh-TW" altLang="en-US" sz="1400" b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66.7 </a:t>
                      </a:r>
                      <a:r>
                        <a:rPr lang="en-US" alt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– 69.2</a:t>
                      </a:r>
                      <a:endParaRPr lang="zh-TW" altLang="en-US" sz="14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effectLst/>
                          <a:latin typeface="+mj-ea"/>
                          <a:ea typeface="+mj-ea"/>
                        </a:rPr>
                        <a:t>Super </a:t>
                      </a:r>
                      <a:r>
                        <a:rPr lang="en-US" sz="1400" b="0" dirty="0">
                          <a:effectLst/>
                          <a:latin typeface="+mj-ea"/>
                          <a:ea typeface="+mj-ea"/>
                        </a:rPr>
                        <a:t>Typhoon </a:t>
                      </a:r>
                      <a:r>
                        <a:rPr lang="en-US" sz="1400" b="0" dirty="0" smtClean="0">
                          <a:effectLst/>
                          <a:latin typeface="+mj-ea"/>
                          <a:ea typeface="+mj-ea"/>
                        </a:rPr>
                        <a:t>(&gt; </a:t>
                      </a:r>
                      <a:r>
                        <a:rPr lang="en-US" sz="1400" b="0" dirty="0">
                          <a:effectLst/>
                          <a:latin typeface="+mj-ea"/>
                          <a:ea typeface="+mj-ea"/>
                        </a:rPr>
                        <a:t>240km/h)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4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&gt; 250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&gt; 69.3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+mj-ea"/>
                          <a:ea typeface="+mj-ea"/>
                        </a:rPr>
                        <a:t>Cat.5</a:t>
                      </a:r>
                      <a:endParaRPr lang="zh-TW" altLang="en-US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767441"/>
                  </a:ext>
                </a:extLst>
              </a:tr>
            </a:tbl>
          </a:graphicData>
        </a:graphic>
      </p:graphicFrame>
      <p:grpSp>
        <p:nvGrpSpPr>
          <p:cNvPr id="6" name="群組 5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0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80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Methodology	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0"/>
          <a:stretch/>
        </p:blipFill>
        <p:spPr>
          <a:xfrm>
            <a:off x="759389" y="61157"/>
            <a:ext cx="798260" cy="1586376"/>
          </a:xfrm>
          <a:prstGeom prst="rect">
            <a:avLst/>
          </a:prstGeom>
        </p:spPr>
      </p:pic>
      <p:pic>
        <p:nvPicPr>
          <p:cNvPr id="5" name="Picture 2" descr="https://d30y9cdsu7xlg0.cloudfront.net/png/863346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888" y="1980974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809086" y="1808091"/>
            <a:ext cx="97523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Data</a:t>
            </a:r>
            <a:r>
              <a:rPr lang="en-US" altLang="zh-TW" sz="28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Temperature</a:t>
            </a:r>
            <a:r>
              <a:rPr lang="zh-TW" altLang="en-US" sz="2800" dirty="0" smtClean="0">
                <a:solidFill>
                  <a:schemeClr val="tx2"/>
                </a:solidFill>
                <a:latin typeface="+mj-ea"/>
                <a:ea typeface="+mj-ea"/>
              </a:rPr>
              <a:t>‚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Salinity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Use from</a:t>
            </a:r>
            <a:r>
              <a:rPr lang="zh-TW" altLang="en-US" sz="28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HYCOM</a:t>
            </a:r>
          </a:p>
          <a:p>
            <a:pPr>
              <a:lnSpc>
                <a:spcPct val="150000"/>
              </a:lnSpc>
            </a:pPr>
            <a:endParaRPr lang="en-US" altLang="zh-TW" sz="2800" dirty="0" smtClean="0">
              <a:solidFill>
                <a:schemeClr val="tx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To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avoid the diurnal variation</a:t>
            </a:r>
            <a:endParaRPr lang="en-US" altLang="zh-TW" sz="2800" dirty="0" smtClean="0">
              <a:solidFill>
                <a:schemeClr val="tx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      Temperature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and salinity values at 10 m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depth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     considered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as the surface level of reference</a:t>
            </a:r>
            <a:endParaRPr lang="en-US" altLang="zh-TW" sz="2800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1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pic>
        <p:nvPicPr>
          <p:cNvPr id="13" name="Picture 2" descr="https://d30y9cdsu7xlg0.cloudfront.net/png/105916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86" y="4541435"/>
            <a:ext cx="520341" cy="52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93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Barrier Layer Calculation</a:t>
            </a:r>
            <a:endParaRPr lang="zh-TW" altLang="en-US" dirty="0"/>
          </a:p>
        </p:txBody>
      </p:sp>
      <p:pic>
        <p:nvPicPr>
          <p:cNvPr id="5122" name="Picture 2" descr="https://d30y9cdsu7xlg0.cloudfront.net/png/773650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1" y="357724"/>
            <a:ext cx="1454727" cy="145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341120" y="3287308"/>
                <a:ext cx="9853353" cy="1277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ILD=H(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T</m:t>
                        </m:r>
                      </m:e>
                      <m:sub>
                        <m:r>
                          <a:rPr lang="en-US" altLang="zh-TW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+</a:t>
                </a:r>
                <a:r>
                  <a:rPr lang="el-GR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Δ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T)        </a:t>
                </a:r>
                <a:r>
                  <a:rPr lang="el-GR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Δ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T=-0.2℃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MLD=H(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ρ</m:t>
                        </m:r>
                      </m:e>
                      <m:sub>
                        <m:r>
                          <a:rPr lang="en-US" altLang="zh-TW" sz="2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+</a:t>
                </a:r>
                <a:r>
                  <a:rPr lang="el-GR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Δρ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)      </a:t>
                </a:r>
                <a:r>
                  <a:rPr lang="el-GR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Δρ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=</a:t>
                </a:r>
                <a:r>
                  <a:rPr lang="el-GR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ρ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T</m:t>
                        </m:r>
                      </m:e>
                      <m:sub>
                        <m:r>
                          <a:rPr lang="en-US" altLang="zh-TW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+</a:t>
                </a:r>
                <a:r>
                  <a:rPr lang="el-GR" altLang="zh-TW" sz="2400" dirty="0">
                    <a:solidFill>
                      <a:schemeClr val="tx1"/>
                    </a:solidFill>
                    <a:latin typeface="+mj-ea"/>
                    <a:ea typeface="+mj-ea"/>
                  </a:rPr>
                  <a:t> Δ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T,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S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,0)-</a:t>
                </a:r>
                <a:r>
                  <a:rPr lang="el-GR" altLang="zh-TW" sz="2400" dirty="0">
                    <a:solidFill>
                      <a:schemeClr val="tx1"/>
                    </a:solidFill>
                    <a:latin typeface="+mj-ea"/>
                    <a:ea typeface="+mj-ea"/>
                  </a:rPr>
                  <a:t> ρ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+mj-ea"/>
                    <a:ea typeface="+mj-ea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T</m:t>
                        </m:r>
                      </m:e>
                      <m:sub>
                        <m:r>
                          <a:rPr lang="en-US" altLang="zh-TW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S</m:t>
                        </m:r>
                      </m:e>
                      <m:sub>
                        <m:r>
                          <a:rPr lang="en-US" altLang="zh-TW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+mj-ea"/>
                    <a:ea typeface="+mj-ea"/>
                  </a:rPr>
                  <a:t>,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0) 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𝑚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3</m:t>
                        </m:r>
                      </m:sup>
                    </m:sSup>
                  </m:oMath>
                </a14:m>
                <a:endParaRPr lang="zh-TW" altLang="en-US" sz="24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3287308"/>
                <a:ext cx="9853353" cy="1277786"/>
              </a:xfrm>
              <a:prstGeom prst="rect">
                <a:avLst/>
              </a:prstGeom>
              <a:blipFill>
                <a:blip r:embed="rId3"/>
                <a:stretch>
                  <a:fillRect l="-928" b="-3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圓角矩形 8"/>
          <p:cNvSpPr/>
          <p:nvPr/>
        </p:nvSpPr>
        <p:spPr>
          <a:xfrm>
            <a:off x="7098243" y="4600317"/>
            <a:ext cx="3851563" cy="914400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/>
                </a:solidFill>
                <a:latin typeface="+mj-ea"/>
                <a:ea typeface="+mj-ea"/>
              </a:rPr>
              <a:t>Equation of State of 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Seawater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+mj-ea"/>
                <a:ea typeface="+mj-ea"/>
              </a:rPr>
              <a:t>ρ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(S,T,P)=</a:t>
            </a:r>
            <a:r>
              <a:rPr lang="el-GR" altLang="zh-TW" dirty="0" smtClean="0">
                <a:solidFill>
                  <a:schemeClr val="tx1"/>
                </a:solidFill>
                <a:latin typeface="+mj-ea"/>
                <a:ea typeface="+mj-ea"/>
              </a:rPr>
              <a:t>ρ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(S,T,0)/(1- P /(K(S, T, P))</a:t>
            </a:r>
            <a:endParaRPr lang="zh-TW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5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1360929" y="2055698"/>
            <a:ext cx="8610282" cy="867930"/>
            <a:chOff x="3581718" y="1194148"/>
            <a:chExt cx="8610282" cy="867930"/>
          </a:xfrm>
        </p:grpSpPr>
        <p:sp>
          <p:nvSpPr>
            <p:cNvPr id="6" name="文字方塊 5"/>
            <p:cNvSpPr txBox="1"/>
            <p:nvPr/>
          </p:nvSpPr>
          <p:spPr>
            <a:xfrm>
              <a:off x="3807229" y="1194148"/>
              <a:ext cx="8384771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             ILD-MLD</a:t>
              </a:r>
              <a:r>
                <a:rPr lang="zh-TW" altLang="en-US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  </a:t>
              </a: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(if  ILD&gt;MLD</a:t>
              </a: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</a:rPr>
                <a:t>)</a:t>
              </a:r>
              <a:endPara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endParaRPr>
            </a:p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</a:rPr>
                <a:t>             0                 </a:t>
              </a: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(</a:t>
              </a:r>
              <a:r>
                <a:rPr lang="en-US" altLang="zh-TW" sz="2800" b="1" dirty="0">
                  <a:solidFill>
                    <a:srgbClr val="FF0000"/>
                  </a:solidFill>
                  <a:latin typeface="+mj-ea"/>
                </a:rPr>
                <a:t>if  </a:t>
              </a: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</a:rPr>
                <a:t>ILD&lt;MLD</a:t>
              </a: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)</a:t>
              </a:r>
              <a:endParaRPr lang="zh-TW" altLang="en-US" sz="2800" b="1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4" name="左大括弧 3"/>
            <p:cNvSpPr/>
            <p:nvPr/>
          </p:nvSpPr>
          <p:spPr>
            <a:xfrm>
              <a:off x="4642339" y="1249692"/>
              <a:ext cx="304800" cy="756842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3581718" y="1400011"/>
              <a:ext cx="1365421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rgbClr val="FF0000"/>
                  </a:solidFill>
                  <a:latin typeface="+mj-ea"/>
                  <a:ea typeface="+mj-ea"/>
                </a:rPr>
                <a:t>BLT=</a:t>
              </a:r>
              <a:endParaRPr lang="zh-TW" altLang="en-US" sz="2800" b="1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170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Analysis</a:t>
            </a:r>
            <a:endParaRPr lang="zh-TW" altLang="en-US" dirty="0"/>
          </a:p>
        </p:txBody>
      </p:sp>
      <p:pic>
        <p:nvPicPr>
          <p:cNvPr id="5122" name="Picture 2" descr="https://d30y9cdsu7xlg0.cloudfront.net/png/773650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1" y="357724"/>
            <a:ext cx="1454727" cy="145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群組 10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5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1363876" y="1729030"/>
            <a:ext cx="95859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Define the time that BL&gt;5 as N when typhoon pass through</a:t>
            </a:r>
          </a:p>
          <a:p>
            <a:pPr>
              <a:lnSpc>
                <a:spcPct val="200000"/>
              </a:lnSpc>
            </a:pPr>
            <a:r>
              <a:rPr lang="en-US" altLang="zh-TW" sz="2400" dirty="0">
                <a:latin typeface="+mj-ea"/>
                <a:ea typeface="+mj-ea"/>
              </a:rPr>
              <a:t>T</a:t>
            </a:r>
            <a:r>
              <a:rPr lang="en-US" altLang="zh-TW" sz="2400" dirty="0" smtClean="0">
                <a:latin typeface="+mj-ea"/>
                <a:ea typeface="+mj-ea"/>
              </a:rPr>
              <a:t>he day [N-2]~N are the BL initial condition</a:t>
            </a:r>
          </a:p>
          <a:p>
            <a:pPr>
              <a:lnSpc>
                <a:spcPct val="20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Analysis N location </a:t>
            </a:r>
            <a:r>
              <a:rPr lang="en-US" altLang="zh-TW" sz="2400" dirty="0">
                <a:latin typeface="+mj-ea"/>
                <a:ea typeface="+mj-ea"/>
              </a:rPr>
              <a:t>BLT variance </a:t>
            </a:r>
            <a:r>
              <a:rPr lang="en-US" altLang="zh-TW" sz="2400" dirty="0" smtClean="0">
                <a:latin typeface="+mj-ea"/>
                <a:ea typeface="+mj-ea"/>
              </a:rPr>
              <a:t>from [N-2] to 15 days later</a:t>
            </a:r>
          </a:p>
          <a:p>
            <a:pPr>
              <a:lnSpc>
                <a:spcPct val="20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Analysis typhoon each category when it growing, no matter what it classified to what category</a:t>
            </a:r>
            <a:endParaRPr lang="zh-TW" altLang="en-US" sz="2400" dirty="0">
              <a:latin typeface="+mj-ea"/>
              <a:ea typeface="+mj-ea"/>
            </a:endParaRPr>
          </a:p>
        </p:txBody>
      </p:sp>
      <p:pic>
        <p:nvPicPr>
          <p:cNvPr id="2052" name="Picture 4" descr="https://d30y9cdsu7xlg0.cloudfront.net/png/79017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18" y="1931697"/>
            <a:ext cx="477471" cy="47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s://d30y9cdsu7xlg0.cloudfront.net/png/79017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3" y="2688787"/>
            <a:ext cx="477471" cy="47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s://d30y9cdsu7xlg0.cloudfront.net/png/79017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27" y="3445878"/>
            <a:ext cx="477471" cy="47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s://d30y9cdsu7xlg0.cloudfront.net/png/79017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48" y="4202969"/>
            <a:ext cx="477471" cy="47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86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1120" y="0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Example</a:t>
            </a:r>
            <a:endParaRPr lang="zh-TW" altLang="en-US" sz="4000" dirty="0"/>
          </a:p>
        </p:txBody>
      </p:sp>
      <p:grpSp>
        <p:nvGrpSpPr>
          <p:cNvPr id="8" name="群組 7"/>
          <p:cNvGrpSpPr/>
          <p:nvPr/>
        </p:nvGrpSpPr>
        <p:grpSpPr>
          <a:xfrm>
            <a:off x="1545362" y="1246080"/>
            <a:ext cx="9101273" cy="3960084"/>
            <a:chOff x="3851868" y="2820116"/>
            <a:chExt cx="7583995" cy="3452316"/>
          </a:xfrm>
        </p:grpSpPr>
        <p:graphicFrame>
          <p:nvGraphicFramePr>
            <p:cNvPr id="3" name="圖表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59070438"/>
                </p:ext>
              </p:extLst>
            </p:nvPr>
          </p:nvGraphicFramePr>
          <p:xfrm>
            <a:off x="3851868" y="2820116"/>
            <a:ext cx="7583995" cy="33650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文字方塊 3"/>
            <p:cNvSpPr txBox="1"/>
            <p:nvPr/>
          </p:nvSpPr>
          <p:spPr>
            <a:xfrm>
              <a:off x="3908801" y="4636860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7236016" y="5903100"/>
              <a:ext cx="14967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latin typeface="+mj-ea"/>
                  <a:ea typeface="+mj-ea"/>
                </a:rPr>
                <a:t>Time (day)</a:t>
              </a:r>
              <a:endParaRPr lang="zh-TW" altLang="en-US" sz="2000" dirty="0">
                <a:latin typeface="+mj-ea"/>
                <a:ea typeface="+mj-ea"/>
              </a:endParaRPr>
            </a:p>
          </p:txBody>
        </p:sp>
      </p:grpSp>
      <p:sp>
        <p:nvSpPr>
          <p:cNvPr id="9" name="圓角矩形 8"/>
          <p:cNvSpPr/>
          <p:nvPr/>
        </p:nvSpPr>
        <p:spPr>
          <a:xfrm>
            <a:off x="2489273" y="4312436"/>
            <a:ext cx="2164755" cy="375327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1" name="直線單箭頭接點 10"/>
          <p:cNvCxnSpPr/>
          <p:nvPr/>
        </p:nvCxnSpPr>
        <p:spPr>
          <a:xfrm>
            <a:off x="3575957" y="4687012"/>
            <a:ext cx="0" cy="6635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圓角矩形 16"/>
          <p:cNvSpPr/>
          <p:nvPr/>
        </p:nvSpPr>
        <p:spPr>
          <a:xfrm>
            <a:off x="2305722" y="5306250"/>
            <a:ext cx="2671869" cy="75111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2"/>
                </a:solidFill>
                <a:latin typeface="+mj-ea"/>
                <a:ea typeface="+mj-ea"/>
              </a:rPr>
              <a:t>I</a:t>
            </a:r>
            <a:r>
              <a:rPr lang="en-US" altLang="zh-TW" dirty="0" smtClean="0">
                <a:solidFill>
                  <a:schemeClr val="tx2"/>
                </a:solidFill>
                <a:latin typeface="+mj-ea"/>
                <a:ea typeface="+mj-ea"/>
              </a:rPr>
              <a:t>nitial condition</a:t>
            </a:r>
          </a:p>
          <a:p>
            <a:pPr algn="ctr"/>
            <a:r>
              <a:rPr lang="en-US" altLang="zh-TW" dirty="0" smtClean="0">
                <a:solidFill>
                  <a:schemeClr val="tx2"/>
                </a:solidFill>
                <a:latin typeface="+mj-ea"/>
                <a:ea typeface="+mj-ea"/>
              </a:rPr>
              <a:t>Select the highest one</a:t>
            </a:r>
            <a:endParaRPr lang="zh-TW" altLang="en-US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4239153" y="1684511"/>
            <a:ext cx="829749" cy="549332"/>
            <a:chOff x="4392383" y="2441677"/>
            <a:chExt cx="829749" cy="549332"/>
          </a:xfrm>
        </p:grpSpPr>
        <p:sp>
          <p:nvSpPr>
            <p:cNvPr id="20" name="文字方塊 19"/>
            <p:cNvSpPr txBox="1"/>
            <p:nvPr/>
          </p:nvSpPr>
          <p:spPr>
            <a:xfrm>
              <a:off x="4392383" y="2441677"/>
              <a:ext cx="8297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b="1" dirty="0">
                  <a:solidFill>
                    <a:srgbClr val="FF0000"/>
                  </a:solidFill>
                  <a:latin typeface="+mj-ea"/>
                  <a:ea typeface="+mj-ea"/>
                </a:rPr>
                <a:t>A</a:t>
              </a:r>
              <a:endParaRPr lang="zh-TW" altLang="en-US" sz="2000" b="1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橢圓 21"/>
            <p:cNvSpPr/>
            <p:nvPr/>
          </p:nvSpPr>
          <p:spPr>
            <a:xfrm>
              <a:off x="4474028" y="2811009"/>
              <a:ext cx="180000" cy="1800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9" name="圓角矩形 28"/>
          <p:cNvSpPr/>
          <p:nvPr/>
        </p:nvSpPr>
        <p:spPr>
          <a:xfrm>
            <a:off x="4977591" y="4312436"/>
            <a:ext cx="5276752" cy="36998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615967" y="4714701"/>
            <a:ext cx="0" cy="66355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圓角矩形 33"/>
          <p:cNvSpPr/>
          <p:nvPr/>
        </p:nvSpPr>
        <p:spPr>
          <a:xfrm>
            <a:off x="5754274" y="5378255"/>
            <a:ext cx="3723385" cy="67376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2"/>
                </a:solidFill>
                <a:latin typeface="+mj-ea"/>
                <a:ea typeface="+mj-ea"/>
              </a:rPr>
              <a:t>Select the nearest turning point</a:t>
            </a:r>
            <a:endParaRPr lang="zh-TW" altLang="en-US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35" name="群組 34"/>
          <p:cNvGrpSpPr/>
          <p:nvPr/>
        </p:nvGrpSpPr>
        <p:grpSpPr>
          <a:xfrm>
            <a:off x="5068902" y="3511677"/>
            <a:ext cx="829749" cy="549332"/>
            <a:chOff x="4392383" y="2441677"/>
            <a:chExt cx="829749" cy="549332"/>
          </a:xfrm>
        </p:grpSpPr>
        <p:sp>
          <p:nvSpPr>
            <p:cNvPr id="36" name="文字方塊 35"/>
            <p:cNvSpPr txBox="1"/>
            <p:nvPr/>
          </p:nvSpPr>
          <p:spPr>
            <a:xfrm>
              <a:off x="4392383" y="2441677"/>
              <a:ext cx="8297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b="1" dirty="0">
                  <a:solidFill>
                    <a:srgbClr val="0070C0"/>
                  </a:solidFill>
                  <a:latin typeface="+mj-ea"/>
                  <a:ea typeface="+mj-ea"/>
                </a:rPr>
                <a:t>B</a:t>
              </a:r>
              <a:endParaRPr lang="zh-TW" altLang="en-US" sz="2000" b="1" dirty="0">
                <a:solidFill>
                  <a:srgbClr val="0070C0"/>
                </a:solidFill>
                <a:latin typeface="+mj-ea"/>
                <a:ea typeface="+mj-ea"/>
              </a:endParaRPr>
            </a:p>
          </p:txBody>
        </p:sp>
        <p:sp>
          <p:nvSpPr>
            <p:cNvPr id="37" name="橢圓 36"/>
            <p:cNvSpPr/>
            <p:nvPr/>
          </p:nvSpPr>
          <p:spPr>
            <a:xfrm>
              <a:off x="4474028" y="2811009"/>
              <a:ext cx="180000" cy="180000"/>
            </a:xfrm>
            <a:prstGeom prst="ellipse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7615968" y="1809762"/>
            <a:ext cx="2778402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4000" dirty="0" smtClean="0">
                <a:solidFill>
                  <a:schemeClr val="accent1"/>
                </a:solidFill>
                <a:latin typeface="+mj-ea"/>
                <a:ea typeface="+mj-ea"/>
              </a:rPr>
              <a:t>value=B-A</a:t>
            </a:r>
            <a:endParaRPr lang="zh-TW" altLang="en-US" sz="40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grpSp>
        <p:nvGrpSpPr>
          <p:cNvPr id="39" name="群組 38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43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圖片 43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1613685" y="2987421"/>
            <a:ext cx="78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BLT</a:t>
            </a:r>
            <a:endParaRPr lang="zh-TW" altLang="en-US" sz="2000" dirty="0">
              <a:solidFill>
                <a:schemeClr val="tx2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653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5122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群組 2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4" name="圖片 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5" name="圖片 4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7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圖片 7"/>
              <p:cNvPicPr>
                <a:picLocks noChangeAspect="1"/>
              </p:cNvPicPr>
              <p:nvPr/>
            </p:nvPicPr>
            <p:blipFill rotWithShape="1">
              <a:blip r:embed="rId7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sp>
        <p:nvSpPr>
          <p:cNvPr id="9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Result-2008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7994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0188168"/>
                  </a:ext>
                </a:extLst>
              </a:tr>
            </a:tbl>
          </a:graphicData>
        </a:graphic>
      </p:graphicFrame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312209"/>
              </p:ext>
            </p:extLst>
          </p:nvPr>
        </p:nvGraphicFramePr>
        <p:xfrm>
          <a:off x="179614" y="1625354"/>
          <a:ext cx="7460434" cy="4759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3559630" y="6013842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861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0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群組 10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2" name="圖片 11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4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圖片 14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sp>
        <p:nvSpPr>
          <p:cNvPr id="16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Result-2009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325164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703463"/>
                  </a:ext>
                </a:extLst>
              </a:tr>
            </a:tbl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861358"/>
              </p:ext>
            </p:extLst>
          </p:nvPr>
        </p:nvGraphicFramePr>
        <p:xfrm>
          <a:off x="391886" y="1551214"/>
          <a:ext cx="7224390" cy="483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0" name="群組 19"/>
          <p:cNvGrpSpPr/>
          <p:nvPr/>
        </p:nvGrpSpPr>
        <p:grpSpPr>
          <a:xfrm>
            <a:off x="391886" y="3598883"/>
            <a:ext cx="669472" cy="1495817"/>
            <a:chOff x="1" y="1673204"/>
            <a:chExt cx="669472" cy="1495817"/>
          </a:xfrm>
        </p:grpSpPr>
        <p:sp>
          <p:nvSpPr>
            <p:cNvPr id="21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3559630" y="6013842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527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7556" y="358209"/>
            <a:ext cx="9509759" cy="1088136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 smtClean="0"/>
              <a:t>OUTLINE</a:t>
            </a:r>
            <a:endParaRPr lang="zh-TW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20768" y="1634916"/>
            <a:ext cx="6037732" cy="4291892"/>
          </a:xfrm>
        </p:spPr>
        <p:txBody>
          <a:bodyPr>
            <a:normAutofit fontScale="85000" lnSpcReduction="200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n-US" altLang="zh-TW" sz="3800" dirty="0" smtClean="0"/>
              <a:t>Motivation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altLang="zh-TW" sz="3800" dirty="0" smtClean="0"/>
              <a:t>Introduction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altLang="zh-TW" sz="3800" dirty="0" smtClean="0"/>
              <a:t>Methodology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altLang="zh-TW" sz="3800" dirty="0" smtClean="0"/>
              <a:t>Result and Discussion</a:t>
            </a:r>
            <a:endParaRPr lang="en-US" altLang="zh-TW" sz="3800" dirty="0"/>
          </a:p>
          <a:p>
            <a:pPr marL="45720" indent="0">
              <a:lnSpc>
                <a:spcPct val="150000"/>
              </a:lnSpc>
              <a:buNone/>
            </a:pPr>
            <a:r>
              <a:rPr lang="en-US" altLang="zh-TW" sz="3800" dirty="0" smtClean="0"/>
              <a:t>Conclusion </a:t>
            </a:r>
          </a:p>
          <a:p>
            <a:pPr marL="45720" indent="0" algn="ctr">
              <a:lnSpc>
                <a:spcPct val="150000"/>
              </a:lnSpc>
              <a:buNone/>
            </a:pPr>
            <a:endParaRPr lang="en-US" altLang="zh-TW" sz="3800" dirty="0" smtClean="0"/>
          </a:p>
          <a:p>
            <a:pPr algn="ctr"/>
            <a:endParaRPr lang="zh-TW" sz="40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879" y="2551029"/>
            <a:ext cx="720000" cy="720000"/>
          </a:xfrm>
          <a:prstGeom prst="rect">
            <a:avLst/>
          </a:prstGeom>
        </p:spPr>
      </p:pic>
      <p:pic>
        <p:nvPicPr>
          <p:cNvPr id="9" name="Picture 8" descr="https://d30y9cdsu7xlg0.cloudfront.net/png/814176-2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445" y="510689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855" y="4270327"/>
            <a:ext cx="648000" cy="64800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0"/>
          <a:stretch/>
        </p:blipFill>
        <p:spPr>
          <a:xfrm>
            <a:off x="4201152" y="3190327"/>
            <a:ext cx="543453" cy="108000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682" y="1767472"/>
            <a:ext cx="604822" cy="60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圖片 22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sp>
        <p:nvSpPr>
          <p:cNvPr id="24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/>
              <a:t>Result-2010</a:t>
            </a:r>
            <a:endParaRPr lang="en-US" altLang="zh-TW" sz="4800" dirty="0" smtClean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91988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972325"/>
                  </a:ext>
                </a:extLst>
              </a:tr>
            </a:tbl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207662"/>
              </p:ext>
            </p:extLst>
          </p:nvPr>
        </p:nvGraphicFramePr>
        <p:xfrm>
          <a:off x="492916" y="1678608"/>
          <a:ext cx="7068989" cy="483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17" name="群組 16"/>
          <p:cNvGrpSpPr/>
          <p:nvPr/>
        </p:nvGrpSpPr>
        <p:grpSpPr>
          <a:xfrm>
            <a:off x="343474" y="3531993"/>
            <a:ext cx="669472" cy="1495817"/>
            <a:chOff x="1" y="1673204"/>
            <a:chExt cx="669472" cy="1495817"/>
          </a:xfrm>
        </p:grpSpPr>
        <p:sp>
          <p:nvSpPr>
            <p:cNvPr id="18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9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3575959" y="6119362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0871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0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群組 10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2" name="圖片 11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4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圖片 14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sp>
        <p:nvSpPr>
          <p:cNvPr id="16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Result-2011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614485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208984"/>
                  </a:ext>
                </a:extLst>
              </a:tr>
            </a:tbl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044945"/>
              </p:ext>
            </p:extLst>
          </p:nvPr>
        </p:nvGraphicFramePr>
        <p:xfrm>
          <a:off x="342900" y="1925053"/>
          <a:ext cx="6920473" cy="453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0" name="群組 19"/>
          <p:cNvGrpSpPr/>
          <p:nvPr/>
        </p:nvGrpSpPr>
        <p:grpSpPr>
          <a:xfrm>
            <a:off x="343474" y="3598883"/>
            <a:ext cx="669472" cy="1495817"/>
            <a:chOff x="1" y="1673204"/>
            <a:chExt cx="669472" cy="1495817"/>
          </a:xfrm>
        </p:grpSpPr>
        <p:sp>
          <p:nvSpPr>
            <p:cNvPr id="21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3526973" y="603462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7041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0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群組 10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2" name="圖片 11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4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圖片 14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sp>
        <p:nvSpPr>
          <p:cNvPr id="16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Result-2012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53027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8368649"/>
                  </a:ext>
                </a:extLst>
              </a:tr>
            </a:tbl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417565"/>
              </p:ext>
            </p:extLst>
          </p:nvPr>
        </p:nvGraphicFramePr>
        <p:xfrm>
          <a:off x="228600" y="1747157"/>
          <a:ext cx="7266214" cy="4882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0" name="群組 19"/>
          <p:cNvGrpSpPr/>
          <p:nvPr/>
        </p:nvGrpSpPr>
        <p:grpSpPr>
          <a:xfrm>
            <a:off x="228600" y="3598883"/>
            <a:ext cx="669472" cy="1495817"/>
            <a:chOff x="1" y="1673204"/>
            <a:chExt cx="669472" cy="1495817"/>
          </a:xfrm>
        </p:grpSpPr>
        <p:sp>
          <p:nvSpPr>
            <p:cNvPr id="21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3543301" y="6159046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290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1764128" y="310277"/>
            <a:ext cx="660615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Result-2008~2012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5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" name="群組 15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8" name="圖片 1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9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圖片 19"/>
              <p:cNvPicPr>
                <a:picLocks noChangeAspect="1"/>
              </p:cNvPicPr>
              <p:nvPr/>
            </p:nvPicPr>
            <p:blipFill rotWithShape="1">
              <a:blip r:embed="rId7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09233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875"/>
                  </a:ext>
                </a:extLst>
              </a:tr>
            </a:tbl>
          </a:graphicData>
        </a:graphic>
      </p:graphicFrame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496213"/>
              </p:ext>
            </p:extLst>
          </p:nvPr>
        </p:nvGraphicFramePr>
        <p:xfrm>
          <a:off x="250984" y="1632858"/>
          <a:ext cx="7356848" cy="4947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2" name="群組 21"/>
          <p:cNvGrpSpPr/>
          <p:nvPr/>
        </p:nvGrpSpPr>
        <p:grpSpPr>
          <a:xfrm>
            <a:off x="250984" y="3138291"/>
            <a:ext cx="669472" cy="1495817"/>
            <a:chOff x="1" y="1673204"/>
            <a:chExt cx="669472" cy="1495817"/>
          </a:xfrm>
        </p:grpSpPr>
        <p:sp>
          <p:nvSpPr>
            <p:cNvPr id="23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5" name="文字方塊 24"/>
          <p:cNvSpPr txBox="1"/>
          <p:nvPr/>
        </p:nvSpPr>
        <p:spPr>
          <a:xfrm>
            <a:off x="3592288" y="6198508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050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Result-2008~2012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5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" name="群組 15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8" name="圖片 1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9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圖片 19"/>
              <p:cNvPicPr>
                <a:picLocks noChangeAspect="1"/>
              </p:cNvPicPr>
              <p:nvPr/>
            </p:nvPicPr>
            <p:blipFill rotWithShape="1">
              <a:blip r:embed="rId7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22" name="圖表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337533"/>
              </p:ext>
            </p:extLst>
          </p:nvPr>
        </p:nvGraphicFramePr>
        <p:xfrm>
          <a:off x="182606" y="1931747"/>
          <a:ext cx="7433670" cy="4636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3" name="群組 22"/>
          <p:cNvGrpSpPr/>
          <p:nvPr/>
        </p:nvGrpSpPr>
        <p:grpSpPr>
          <a:xfrm>
            <a:off x="182606" y="3473245"/>
            <a:ext cx="669472" cy="1495817"/>
            <a:chOff x="1" y="1673204"/>
            <a:chExt cx="669472" cy="1495817"/>
          </a:xfrm>
        </p:grpSpPr>
        <p:sp>
          <p:nvSpPr>
            <p:cNvPr id="24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3592288" y="6198508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64798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63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/>
              <a:t>Result-2008~2012</a:t>
            </a:r>
            <a:endParaRPr lang="en-US" altLang="zh-TW" sz="4800" dirty="0" smtClean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5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" name="群組 15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8" name="圖片 1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9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圖片 19"/>
              <p:cNvPicPr>
                <a:picLocks noChangeAspect="1"/>
              </p:cNvPicPr>
              <p:nvPr/>
            </p:nvPicPr>
            <p:blipFill rotWithShape="1">
              <a:blip r:embed="rId7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22" name="圖表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748938"/>
              </p:ext>
            </p:extLst>
          </p:nvPr>
        </p:nvGraphicFramePr>
        <p:xfrm>
          <a:off x="94739" y="1730829"/>
          <a:ext cx="7545309" cy="5017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3" name="群組 22"/>
          <p:cNvGrpSpPr/>
          <p:nvPr/>
        </p:nvGrpSpPr>
        <p:grpSpPr>
          <a:xfrm>
            <a:off x="94739" y="3598883"/>
            <a:ext cx="669472" cy="1495817"/>
            <a:chOff x="1" y="1673204"/>
            <a:chExt cx="669472" cy="1495817"/>
          </a:xfrm>
        </p:grpSpPr>
        <p:sp>
          <p:nvSpPr>
            <p:cNvPr id="24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9" name="文字方塊 28"/>
          <p:cNvSpPr txBox="1"/>
          <p:nvPr/>
        </p:nvSpPr>
        <p:spPr>
          <a:xfrm>
            <a:off x="3477988" y="6379327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64798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48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1764127" y="310277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/>
              <a:t>Result-2008~2012</a:t>
            </a:r>
            <a:endParaRPr lang="en-US" altLang="zh-TW" sz="4800" dirty="0" smtClean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" y="407251"/>
            <a:ext cx="894187" cy="894187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5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" name="群組 15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8" name="圖片 1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9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圖片 19"/>
              <p:cNvPicPr>
                <a:picLocks noChangeAspect="1"/>
              </p:cNvPicPr>
              <p:nvPr/>
            </p:nvPicPr>
            <p:blipFill rotWithShape="1">
              <a:blip r:embed="rId7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22" name="圖表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654757"/>
              </p:ext>
            </p:extLst>
          </p:nvPr>
        </p:nvGraphicFramePr>
        <p:xfrm>
          <a:off x="288508" y="1546592"/>
          <a:ext cx="7232274" cy="49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23" name="群組 22"/>
          <p:cNvGrpSpPr/>
          <p:nvPr/>
        </p:nvGrpSpPr>
        <p:grpSpPr>
          <a:xfrm>
            <a:off x="288508" y="3473456"/>
            <a:ext cx="669472" cy="1495817"/>
            <a:chOff x="1" y="1673204"/>
            <a:chExt cx="669472" cy="1495817"/>
          </a:xfrm>
        </p:grpSpPr>
        <p:sp>
          <p:nvSpPr>
            <p:cNvPr id="24" name="文字方塊 2"/>
            <p:cNvSpPr txBox="1"/>
            <p:nvPr/>
          </p:nvSpPr>
          <p:spPr>
            <a:xfrm>
              <a:off x="36931" y="1673204"/>
              <a:ext cx="461665" cy="1240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zh-TW" altLang="en-US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厚度變化 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文字方塊 3"/>
            <p:cNvSpPr txBox="1"/>
            <p:nvPr/>
          </p:nvSpPr>
          <p:spPr>
            <a:xfrm>
              <a:off x="1" y="2799689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3592288" y="6143997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Category</a:t>
            </a:r>
            <a:endParaRPr lang="zh-TW" altLang="en-US" sz="2000" dirty="0">
              <a:latin typeface="+mj-ea"/>
              <a:ea typeface="+mj-ea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64798"/>
              </p:ext>
            </p:extLst>
          </p:nvPr>
        </p:nvGraphicFramePr>
        <p:xfrm>
          <a:off x="7778709" y="2447710"/>
          <a:ext cx="3980875" cy="30881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565">
                  <a:extLst>
                    <a:ext uri="{9D8B030D-6E8A-4147-A177-3AD203B41FA5}">
                      <a16:colId xmlns:a16="http://schemas.microsoft.com/office/drawing/2014/main" val="2699234477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4109864183"/>
                    </a:ext>
                  </a:extLst>
                </a:gridCol>
                <a:gridCol w="1654155">
                  <a:extLst>
                    <a:ext uri="{9D8B030D-6E8A-4147-A177-3AD203B41FA5}">
                      <a16:colId xmlns:a16="http://schemas.microsoft.com/office/drawing/2014/main" val="3030072308"/>
                    </a:ext>
                  </a:extLst>
                </a:gridCol>
              </a:tblGrid>
              <a:tr h="44116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颱風個數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採取時間點數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420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01890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883758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277514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891006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153937"/>
                  </a:ext>
                </a:extLst>
              </a:tr>
              <a:tr h="441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116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92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9967" y="407709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en-US" dirty="0" smtClean="0"/>
              <a:t>Discussion</a:t>
            </a:r>
            <a:endParaRPr lang="en-US" altLang="en-US" dirty="0"/>
          </a:p>
        </p:txBody>
      </p:sp>
      <p:pic>
        <p:nvPicPr>
          <p:cNvPr id="5" name="Picture 2" descr="https://d30y9cdsu7xlg0.cloudfront.net/png/195286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3" y="478975"/>
            <a:ext cx="945603" cy="94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485843" y="1852863"/>
            <a:ext cx="114735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N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o correlation </a:t>
            </a: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between 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barrier layer thickness </a:t>
            </a: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variance</a:t>
            </a:r>
            <a:r>
              <a:rPr lang="zh-TW" altLang="en-US" sz="2400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and typhoon category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Reason</a:t>
            </a:r>
            <a:r>
              <a:rPr lang="zh-TW" altLang="en-US" sz="24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endParaRPr lang="en-US" altLang="zh-TW" sz="2400" dirty="0" smtClean="0">
              <a:solidFill>
                <a:schemeClr val="tx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1.The original location of barrier layer thickness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2. T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he </a:t>
            </a: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original 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thickness </a:t>
            </a:r>
            <a:r>
              <a:rPr lang="en-US" altLang="zh-TW" sz="2400" dirty="0">
                <a:solidFill>
                  <a:schemeClr val="tx2"/>
                </a:solidFill>
                <a:latin typeface="+mj-ea"/>
                <a:ea typeface="+mj-ea"/>
              </a:rPr>
              <a:t>of barrier layer </a:t>
            </a:r>
            <a:r>
              <a:rPr lang="en-US" altLang="zh-TW" sz="2400" dirty="0" smtClean="0">
                <a:solidFill>
                  <a:schemeClr val="tx2"/>
                </a:solidFill>
                <a:latin typeface="+mj-ea"/>
                <a:ea typeface="+mj-ea"/>
              </a:rPr>
              <a:t>thickness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986625" y="4456204"/>
            <a:ext cx="118390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</a:rPr>
              <a:t>Over 90%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</a:rPr>
              <a:t>samples of BLT become </a:t>
            </a:r>
            <a:r>
              <a:rPr lang="en-US" altLang="zh-TW" sz="2800" dirty="0">
                <a:solidFill>
                  <a:schemeClr val="tx2"/>
                </a:solidFill>
                <a:latin typeface="+mj-ea"/>
              </a:rPr>
              <a:t>weaker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</a:rPr>
              <a:t>after 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chemeClr val="tx2"/>
                </a:solidFill>
                <a:latin typeface="+mj-ea"/>
              </a:rPr>
              <a:t>typhoon </a:t>
            </a:r>
            <a:r>
              <a:rPr lang="en-US" altLang="zh-TW" sz="2800" dirty="0">
                <a:solidFill>
                  <a:schemeClr val="tx2"/>
                </a:solidFill>
                <a:latin typeface="+mj-ea"/>
              </a:rPr>
              <a:t>pass through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       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     Typhoon stir the upper ocean structure</a:t>
            </a:r>
            <a:endParaRPr lang="zh-TW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pic>
        <p:nvPicPr>
          <p:cNvPr id="3076" name="Picture 4" descr="https://d30y9cdsu7xlg0.cloudfront.net/png/1210532-20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3" y="4571550"/>
            <a:ext cx="577152" cy="57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d30y9cdsu7xlg0.cloudfront.net/png/1059166-2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995" y="5927612"/>
            <a:ext cx="520341" cy="52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群組 8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0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群組 10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2" name="圖片 11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9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0898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566" y="53231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</a:t>
            </a:r>
            <a:endParaRPr lang="zh-TW" altLang="en-US" sz="44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320830"/>
              </p:ext>
            </p:extLst>
          </p:nvPr>
        </p:nvGraphicFramePr>
        <p:xfrm>
          <a:off x="197406" y="1283965"/>
          <a:ext cx="11819647" cy="467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文字方塊 24"/>
          <p:cNvSpPr txBox="1"/>
          <p:nvPr/>
        </p:nvSpPr>
        <p:spPr>
          <a:xfrm>
            <a:off x="5508171" y="5646173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38559" y="3454666"/>
            <a:ext cx="787165" cy="738664"/>
            <a:chOff x="138559" y="3454666"/>
            <a:chExt cx="787165" cy="738664"/>
          </a:xfrm>
        </p:grpSpPr>
        <p:sp>
          <p:nvSpPr>
            <p:cNvPr id="24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792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841311"/>
              </p:ext>
            </p:extLst>
          </p:nvPr>
        </p:nvGraphicFramePr>
        <p:xfrm>
          <a:off x="208547" y="1052489"/>
          <a:ext cx="11797368" cy="5020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508171" y="5646173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208547" y="3422008"/>
            <a:ext cx="787165" cy="738664"/>
            <a:chOff x="138559" y="3454666"/>
            <a:chExt cx="787165" cy="738664"/>
          </a:xfrm>
        </p:grpSpPr>
        <p:sp>
          <p:nvSpPr>
            <p:cNvPr id="20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4" name="標題 1"/>
          <p:cNvSpPr>
            <a:spLocks noGrp="1"/>
          </p:cNvSpPr>
          <p:nvPr>
            <p:ph type="title"/>
          </p:nvPr>
        </p:nvSpPr>
        <p:spPr>
          <a:xfrm>
            <a:off x="1143566" y="-6335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change-T1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2932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d30y9cdsu7xlg0.cloudfront.net/png/589809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334" y="412955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09292"/>
              </p:ext>
            </p:extLst>
          </p:nvPr>
        </p:nvGraphicFramePr>
        <p:xfrm>
          <a:off x="997526" y="2168012"/>
          <a:ext cx="10806546" cy="38788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110">
                  <a:extLst>
                    <a:ext uri="{9D8B030D-6E8A-4147-A177-3AD203B41FA5}">
                      <a16:colId xmlns:a16="http://schemas.microsoft.com/office/drawing/2014/main" val="2008023058"/>
                    </a:ext>
                  </a:extLst>
                </a:gridCol>
                <a:gridCol w="4551218">
                  <a:extLst>
                    <a:ext uri="{9D8B030D-6E8A-4147-A177-3AD203B41FA5}">
                      <a16:colId xmlns:a16="http://schemas.microsoft.com/office/drawing/2014/main" val="1877885873"/>
                    </a:ext>
                  </a:extLst>
                </a:gridCol>
                <a:gridCol w="4551218">
                  <a:extLst>
                    <a:ext uri="{9D8B030D-6E8A-4147-A177-3AD203B41FA5}">
                      <a16:colId xmlns:a16="http://schemas.microsoft.com/office/drawing/2014/main" val="649955350"/>
                    </a:ext>
                  </a:extLst>
                </a:gridCol>
              </a:tblGrid>
              <a:tr h="775765"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JUL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AUG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6072162"/>
                  </a:ext>
                </a:extLst>
              </a:tr>
              <a:tr h="7757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Paper review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Data analysis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57455"/>
                  </a:ext>
                </a:extLst>
              </a:tr>
              <a:tr h="7757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2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Paper review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i="0" dirty="0" smtClean="0">
                          <a:solidFill>
                            <a:srgbClr val="333333"/>
                          </a:solidFill>
                          <a:effectLst/>
                          <a:latin typeface="Lucida Sans" panose="020B0602030504020204" pitchFamily="34" charset="0"/>
                        </a:rPr>
                        <a:t> Leave of absence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9265619"/>
                  </a:ext>
                </a:extLst>
              </a:tr>
              <a:tr h="7757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3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Find</a:t>
                      </a:r>
                      <a:r>
                        <a:rPr lang="en-US" altLang="zh-TW" sz="2800" baseline="0" dirty="0" smtClean="0">
                          <a:latin typeface="+mj-ea"/>
                          <a:ea typeface="+mj-ea"/>
                        </a:rPr>
                        <a:t> data resource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Aggregated 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636576"/>
                  </a:ext>
                </a:extLst>
              </a:tr>
              <a:tr h="7757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Data analysis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+mj-ea"/>
                          <a:ea typeface="+mj-ea"/>
                        </a:rPr>
                        <a:t>Prepare</a:t>
                      </a:r>
                      <a:r>
                        <a:rPr lang="en-US" altLang="zh-TW" sz="2800" baseline="0" dirty="0" smtClean="0">
                          <a:latin typeface="+mj-ea"/>
                          <a:ea typeface="+mj-ea"/>
                        </a:rPr>
                        <a:t> presentation</a:t>
                      </a:r>
                      <a:endParaRPr lang="zh-TW" altLang="en-US" sz="2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2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222381"/>
              </p:ext>
            </p:extLst>
          </p:nvPr>
        </p:nvGraphicFramePr>
        <p:xfrm>
          <a:off x="114300" y="1353311"/>
          <a:ext cx="12077700" cy="4790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433135" y="5843174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81642" y="3470992"/>
            <a:ext cx="787165" cy="738664"/>
            <a:chOff x="138559" y="3454666"/>
            <a:chExt cx="787165" cy="738664"/>
          </a:xfrm>
        </p:grpSpPr>
        <p:sp>
          <p:nvSpPr>
            <p:cNvPr id="20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2" name="標題 1"/>
          <p:cNvSpPr>
            <a:spLocks noGrp="1"/>
          </p:cNvSpPr>
          <p:nvPr>
            <p:ph type="title"/>
          </p:nvPr>
        </p:nvSpPr>
        <p:spPr>
          <a:xfrm>
            <a:off x="1143566" y="-6335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change-T2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3536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339674"/>
              </p:ext>
            </p:extLst>
          </p:nvPr>
        </p:nvGraphicFramePr>
        <p:xfrm>
          <a:off x="228600" y="1610797"/>
          <a:ext cx="11777314" cy="441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5508171" y="5646173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203875" y="3454666"/>
            <a:ext cx="787165" cy="738664"/>
            <a:chOff x="138559" y="3454666"/>
            <a:chExt cx="787165" cy="738664"/>
          </a:xfrm>
        </p:grpSpPr>
        <p:sp>
          <p:nvSpPr>
            <p:cNvPr id="20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2" name="標題 1"/>
          <p:cNvSpPr>
            <a:spLocks noGrp="1"/>
          </p:cNvSpPr>
          <p:nvPr>
            <p:ph type="title"/>
          </p:nvPr>
        </p:nvSpPr>
        <p:spPr>
          <a:xfrm>
            <a:off x="1143566" y="-6335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change-T3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3288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140304"/>
              </p:ext>
            </p:extLst>
          </p:nvPr>
        </p:nvGraphicFramePr>
        <p:xfrm>
          <a:off x="293913" y="1353312"/>
          <a:ext cx="11712001" cy="467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5508171" y="5646173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236533" y="3454666"/>
            <a:ext cx="787165" cy="738664"/>
            <a:chOff x="138559" y="3454666"/>
            <a:chExt cx="787165" cy="738664"/>
          </a:xfrm>
        </p:grpSpPr>
        <p:sp>
          <p:nvSpPr>
            <p:cNvPr id="19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1" name="標題 1"/>
          <p:cNvSpPr>
            <a:spLocks noGrp="1"/>
          </p:cNvSpPr>
          <p:nvPr>
            <p:ph type="title"/>
          </p:nvPr>
        </p:nvSpPr>
        <p:spPr>
          <a:xfrm>
            <a:off x="1143566" y="-6335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change-T4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7479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1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群組 11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5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graphicFrame>
        <p:nvGraphicFramePr>
          <p:cNvPr id="22" name="圖表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954117"/>
              </p:ext>
            </p:extLst>
          </p:nvPr>
        </p:nvGraphicFramePr>
        <p:xfrm>
          <a:off x="323151" y="1353313"/>
          <a:ext cx="11682763" cy="457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5508171" y="5613515"/>
            <a:ext cx="149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Time (day)</a:t>
            </a:r>
            <a:endParaRPr lang="zh-TW" altLang="en-US" sz="2000" dirty="0">
              <a:latin typeface="+mj-ea"/>
              <a:ea typeface="+mj-ea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318178" y="3454666"/>
            <a:ext cx="787165" cy="738664"/>
            <a:chOff x="138559" y="3454666"/>
            <a:chExt cx="787165" cy="738664"/>
          </a:xfrm>
        </p:grpSpPr>
        <p:sp>
          <p:nvSpPr>
            <p:cNvPr id="18" name="文字方塊 3"/>
            <p:cNvSpPr txBox="1"/>
            <p:nvPr/>
          </p:nvSpPr>
          <p:spPr>
            <a:xfrm>
              <a:off x="197406" y="3823998"/>
              <a:ext cx="6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1"/>
                  </a:solidFill>
                  <a:latin typeface="+mj-ea"/>
                  <a:ea typeface="+mj-ea"/>
                </a:rPr>
                <a:t>(m)</a:t>
              </a:r>
              <a:endParaRPr lang="zh-TW" altLang="en-US" sz="20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38559" y="3454666"/>
              <a:ext cx="78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000" dirty="0" smtClean="0">
                  <a:solidFill>
                    <a:schemeClr val="tx2"/>
                  </a:solidFill>
                  <a:latin typeface="+mj-ea"/>
                  <a:ea typeface="+mj-ea"/>
                </a:rPr>
                <a:t>BLT</a:t>
              </a:r>
              <a:endParaRPr lang="zh-TW" altLang="en-US" sz="20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0" name="標題 1"/>
          <p:cNvSpPr>
            <a:spLocks noGrp="1"/>
          </p:cNvSpPr>
          <p:nvPr>
            <p:ph type="title"/>
          </p:nvPr>
        </p:nvSpPr>
        <p:spPr>
          <a:xfrm>
            <a:off x="1143566" y="-6335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[N-2]~15</a:t>
            </a:r>
            <a:r>
              <a:rPr lang="zh-TW" altLang="en-US" sz="4400" dirty="0"/>
              <a:t> </a:t>
            </a:r>
            <a:r>
              <a:rPr lang="en-US" altLang="zh-TW" sz="4400" dirty="0" smtClean="0"/>
              <a:t>days later change-T5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0089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9967" y="407709"/>
            <a:ext cx="9509759" cy="1088136"/>
          </a:xfrm>
        </p:spPr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grpSp>
        <p:nvGrpSpPr>
          <p:cNvPr id="11" name="群組 10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2" name="Picture 2" descr="https://d30y9cdsu7xlg0.cloudfront.net/png/633992-2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726" y="610065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群組 12"/>
            <p:cNvGrpSpPr/>
            <p:nvPr/>
          </p:nvGrpSpPr>
          <p:grpSpPr>
            <a:xfrm>
              <a:off x="8468596" y="5843174"/>
              <a:ext cx="3537318" cy="1080000"/>
              <a:chOff x="8468596" y="5843174"/>
              <a:chExt cx="3537318" cy="108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8596" y="6143997"/>
                <a:ext cx="604822" cy="604822"/>
              </a:xfrm>
              <a:prstGeom prst="rect">
                <a:avLst/>
              </a:prstGeom>
            </p:spPr>
          </p:pic>
          <p:pic>
            <p:nvPicPr>
              <p:cNvPr id="15" name="圖片 14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5851" y="6072949"/>
                <a:ext cx="735360" cy="735360"/>
              </a:xfrm>
              <a:prstGeom prst="rect">
                <a:avLst/>
              </a:prstGeom>
            </p:spPr>
          </p:pic>
          <p:pic>
            <p:nvPicPr>
              <p:cNvPr id="16" name="Picture 8" descr="https://d30y9cdsu7xlg0.cloudfront.net/png/814176-200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9228" y="6100659"/>
                <a:ext cx="696686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圖片 16"/>
              <p:cNvPicPr>
                <a:picLocks noChangeAspect="1"/>
              </p:cNvPicPr>
              <p:nvPr/>
            </p:nvPicPr>
            <p:blipFill rotWithShape="1"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680"/>
              <a:stretch/>
            </p:blipFill>
            <p:spPr>
              <a:xfrm>
                <a:off x="10109872" y="5843174"/>
                <a:ext cx="543453" cy="1080000"/>
              </a:xfrm>
              <a:prstGeom prst="rect">
                <a:avLst/>
              </a:prstGeom>
            </p:spPr>
          </p:pic>
        </p:grpSp>
      </p:grpSp>
      <p:pic>
        <p:nvPicPr>
          <p:cNvPr id="8194" name="Picture 2" descr="https://d30y9cdsu7xlg0.cloudfront.net/png/195286-20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3" y="478975"/>
            <a:ext cx="945603" cy="94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351418" y="1570047"/>
            <a:ext cx="85273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BLT changes rapidly  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  <a:ea typeface="+mj-ea"/>
              </a:rPr>
              <a:t>We can see </a:t>
            </a:r>
            <a:r>
              <a:rPr lang="en-US" altLang="zh-TW" sz="2400" dirty="0" smtClean="0">
                <a:latin typeface="+mj-ea"/>
                <a:ea typeface="+mj-ea"/>
              </a:rPr>
              <a:t>that</a:t>
            </a:r>
            <a:r>
              <a:rPr lang="en-US" altLang="zh-TW" sz="2400" dirty="0">
                <a:latin typeface="+mj-ea"/>
                <a:ea typeface="+mj-ea"/>
              </a:rPr>
              <a:t> </a:t>
            </a:r>
            <a:r>
              <a:rPr lang="en-US" altLang="zh-TW" sz="2400" dirty="0" smtClean="0">
                <a:latin typeface="+mj-ea"/>
                <a:ea typeface="+mj-ea"/>
              </a:rPr>
              <a:t>barrier layer </a:t>
            </a:r>
            <a:r>
              <a:rPr lang="en-US" altLang="zh-TW" sz="2400" dirty="0">
                <a:latin typeface="+mj-ea"/>
              </a:rPr>
              <a:t>become thicker</a:t>
            </a:r>
            <a:r>
              <a:rPr lang="en-US" altLang="zh-TW" sz="2400" dirty="0" smtClean="0">
                <a:latin typeface="+mj-ea"/>
                <a:ea typeface="+mj-ea"/>
              </a:rPr>
              <a:t> </a:t>
            </a:r>
            <a:r>
              <a:rPr lang="en-US" altLang="zh-TW" sz="2400" dirty="0">
                <a:latin typeface="+mj-ea"/>
                <a:ea typeface="+mj-ea"/>
              </a:rPr>
              <a:t>during </a:t>
            </a:r>
            <a:r>
              <a:rPr lang="en-US" altLang="zh-TW" sz="2400" dirty="0" smtClean="0">
                <a:latin typeface="+mj-ea"/>
                <a:ea typeface="+mj-ea"/>
              </a:rPr>
              <a:t>the typhoon′s coming, peaking at</a:t>
            </a:r>
            <a:r>
              <a:rPr lang="en-US" altLang="zh-TW" sz="2400" dirty="0">
                <a:latin typeface="+mj-ea"/>
                <a:ea typeface="+mj-ea"/>
              </a:rPr>
              <a:t> </a:t>
            </a:r>
            <a:r>
              <a:rPr lang="en-US" altLang="zh-TW" sz="2400" dirty="0" smtClean="0">
                <a:latin typeface="+mj-ea"/>
                <a:ea typeface="+mj-ea"/>
              </a:rPr>
              <a:t>the N day  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        Typhoon form barrier layer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A </a:t>
            </a:r>
            <a:r>
              <a:rPr lang="en-US" altLang="zh-TW" sz="2400" dirty="0">
                <a:latin typeface="+mj-ea"/>
                <a:ea typeface="+mj-ea"/>
              </a:rPr>
              <a:t>sharp decline follows to </a:t>
            </a:r>
            <a:r>
              <a:rPr lang="en-US" altLang="zh-TW" sz="2400" dirty="0">
                <a:latin typeface="+mj-ea"/>
              </a:rPr>
              <a:t>typhoon′s</a:t>
            </a:r>
            <a:r>
              <a:rPr lang="en-US" altLang="zh-TW" sz="2400" dirty="0" smtClean="0">
                <a:latin typeface="+mj-ea"/>
                <a:ea typeface="+mj-ea"/>
              </a:rPr>
              <a:t> leaving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        </a:t>
            </a:r>
            <a:r>
              <a:rPr lang="en-US" altLang="zh-TW" sz="2400" dirty="0" smtClean="0">
                <a:latin typeface="+mj-ea"/>
              </a:rPr>
              <a:t>Typhoon destroy </a:t>
            </a:r>
            <a:r>
              <a:rPr lang="en-US" altLang="zh-TW" sz="2400" dirty="0">
                <a:latin typeface="+mj-ea"/>
              </a:rPr>
              <a:t>barrier </a:t>
            </a:r>
            <a:r>
              <a:rPr lang="en-US" altLang="zh-TW" sz="2400" dirty="0" smtClean="0">
                <a:latin typeface="+mj-ea"/>
              </a:rPr>
              <a:t>layer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  <a:ea typeface="+mj-ea"/>
              </a:rPr>
              <a:t>After </a:t>
            </a:r>
            <a:r>
              <a:rPr lang="en-US" altLang="zh-TW" sz="2400" dirty="0" smtClean="0">
                <a:latin typeface="+mj-ea"/>
                <a:ea typeface="+mj-ea"/>
              </a:rPr>
              <a:t>typhoon′s </a:t>
            </a:r>
            <a:r>
              <a:rPr lang="en-US" altLang="zh-TW" sz="2400" dirty="0">
                <a:latin typeface="+mj-ea"/>
                <a:ea typeface="+mj-ea"/>
              </a:rPr>
              <a:t>leaving,  BLT </a:t>
            </a:r>
            <a:r>
              <a:rPr lang="en-US" altLang="zh-TW" sz="2400" dirty="0" smtClean="0">
                <a:latin typeface="+mj-ea"/>
                <a:ea typeface="+mj-ea"/>
              </a:rPr>
              <a:t>will  </a:t>
            </a:r>
            <a:r>
              <a:rPr lang="en-US" altLang="zh-TW" sz="2400" dirty="0">
                <a:latin typeface="+mj-ea"/>
                <a:ea typeface="+mj-ea"/>
              </a:rPr>
              <a:t>slightly oscillation two to three day in a cycle.</a:t>
            </a:r>
            <a:endParaRPr lang="zh-TW" altLang="en-US" sz="2400" dirty="0">
              <a:latin typeface="+mj-ea"/>
              <a:ea typeface="+mj-ea"/>
            </a:endParaRPr>
          </a:p>
        </p:txBody>
      </p:sp>
      <p:pic>
        <p:nvPicPr>
          <p:cNvPr id="18" name="Picture 2" descr="https://d30y9cdsu7xlg0.cloudfront.net/png/105916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762" y="4431153"/>
            <a:ext cx="446340" cy="44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d30y9cdsu7xlg0.cloudfront.net/png/1059166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79" y="3360226"/>
            <a:ext cx="446340" cy="44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s://d30y9cdsu7xlg0.cloudfront.net/png/1210532-200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17" y="1747272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s://d30y9cdsu7xlg0.cloudfront.net/png/1210532-200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24" y="2323936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s://d30y9cdsu7xlg0.cloudfront.net/png/1210532-200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47" y="3984649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d30y9cdsu7xlg0.cloudfront.net/png/1210532-200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05" y="499292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43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7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764127" y="310277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Conclusion</a:t>
            </a:r>
            <a:endParaRPr lang="zh-TW" sz="4800" dirty="0"/>
          </a:p>
        </p:txBody>
      </p:sp>
      <p:pic>
        <p:nvPicPr>
          <p:cNvPr id="11" name="Picture 8" descr="https://d30y9cdsu7xlg0.cloudfront.net/png/814176-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74" y="386392"/>
            <a:ext cx="1012021" cy="101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文字方塊 11"/>
          <p:cNvSpPr txBox="1"/>
          <p:nvPr/>
        </p:nvSpPr>
        <p:spPr>
          <a:xfrm>
            <a:off x="589874" y="1427764"/>
            <a:ext cx="1100856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smtClean="0">
                <a:latin typeface="+mj-ea"/>
                <a:ea typeface="+mj-ea"/>
              </a:rPr>
              <a:t>BL </a:t>
            </a:r>
            <a:r>
              <a:rPr lang="en-US" altLang="zh-TW" sz="2800" dirty="0">
                <a:latin typeface="+mj-ea"/>
                <a:ea typeface="+mj-ea"/>
              </a:rPr>
              <a:t>contribute to  </a:t>
            </a:r>
            <a:r>
              <a:rPr lang="en-US" altLang="zh-TW" sz="2800" dirty="0" smtClean="0">
                <a:latin typeface="+mj-ea"/>
                <a:ea typeface="+mj-ea"/>
              </a:rPr>
              <a:t>typhoon development 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latin typeface="+mj-ea"/>
                <a:ea typeface="+mj-ea"/>
              </a:rPr>
              <a:t>Typhoon affects barrier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en-US" altLang="zh-TW" sz="2800" dirty="0" smtClean="0">
                <a:latin typeface="+mj-ea"/>
                <a:ea typeface="+mj-ea"/>
              </a:rPr>
              <a:t>layer dramatically</a:t>
            </a:r>
          </a:p>
          <a:p>
            <a:pPr>
              <a:lnSpc>
                <a:spcPct val="150000"/>
              </a:lnSpc>
            </a:pPr>
            <a:r>
              <a:rPr lang="en-US" altLang="zh-TW" sz="2800" dirty="0" smtClean="0">
                <a:latin typeface="+mj-ea"/>
                <a:ea typeface="+mj-ea"/>
              </a:rPr>
              <a:t>In this study it has no </a:t>
            </a:r>
            <a:r>
              <a:rPr lang="en-US" altLang="zh-TW" sz="2800" dirty="0">
                <a:latin typeface="+mj-ea"/>
                <a:ea typeface="+mj-ea"/>
              </a:rPr>
              <a:t>significant </a:t>
            </a:r>
            <a:r>
              <a:rPr lang="en-US" altLang="zh-TW" sz="2800" dirty="0" smtClean="0">
                <a:latin typeface="+mj-ea"/>
                <a:ea typeface="+mj-ea"/>
              </a:rPr>
              <a:t>correlation between </a:t>
            </a:r>
            <a:r>
              <a:rPr lang="en-US" altLang="zh-TW" sz="2800" dirty="0">
                <a:latin typeface="+mj-ea"/>
              </a:rPr>
              <a:t>typhoon </a:t>
            </a:r>
            <a:r>
              <a:rPr lang="en-US" altLang="zh-TW" sz="2800" dirty="0" smtClean="0">
                <a:latin typeface="+mj-ea"/>
              </a:rPr>
              <a:t> intensity and barrier layer thickness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latin typeface="+mj-ea"/>
                <a:ea typeface="+mj-ea"/>
              </a:rPr>
              <a:t>Our results </a:t>
            </a:r>
            <a:r>
              <a:rPr lang="en-US" altLang="zh-TW" sz="2800" dirty="0" smtClean="0">
                <a:latin typeface="+mj-ea"/>
                <a:ea typeface="+mj-ea"/>
              </a:rPr>
              <a:t>shows that typhoon play </a:t>
            </a:r>
            <a:r>
              <a:rPr lang="en-US" altLang="zh-TW" sz="2800" dirty="0">
                <a:latin typeface="+mj-ea"/>
                <a:ea typeface="+mj-ea"/>
              </a:rPr>
              <a:t>an important role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latin typeface="+mj-ea"/>
                <a:ea typeface="+mj-ea"/>
              </a:rPr>
              <a:t>in </a:t>
            </a:r>
            <a:r>
              <a:rPr lang="en-US" altLang="zh-TW" sz="2800" dirty="0" smtClean="0">
                <a:latin typeface="+mj-ea"/>
                <a:ea typeface="+mj-ea"/>
              </a:rPr>
              <a:t>changing upper ocean structure and barrier layer in </a:t>
            </a:r>
            <a:r>
              <a:rPr lang="en-US" altLang="zh-TW" sz="2800" dirty="0">
                <a:latin typeface="+mj-ea"/>
                <a:ea typeface="+mj-ea"/>
              </a:rPr>
              <a:t>the tropical Northwest Pacific.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1662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11144" y="1999880"/>
            <a:ext cx="89600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b="1" dirty="0" smtClean="0">
                <a:solidFill>
                  <a:schemeClr val="tx2"/>
                </a:solidFill>
                <a:latin typeface="+mj-ea"/>
                <a:ea typeface="+mj-ea"/>
              </a:rPr>
              <a:t>Discussion in the future</a:t>
            </a:r>
          </a:p>
          <a:p>
            <a:pPr>
              <a:lnSpc>
                <a:spcPct val="150000"/>
              </a:lnSpc>
            </a:pP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1.Collect longer time scale  </a:t>
            </a:r>
          </a:p>
          <a:p>
            <a:pPr>
              <a:lnSpc>
                <a:spcPct val="150000"/>
              </a:lnSpc>
            </a:pP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2.Other variables </a:t>
            </a:r>
            <a:r>
              <a:rPr lang="en-US" altLang="zh-TW" sz="3200" dirty="0" smtClean="0">
                <a:solidFill>
                  <a:schemeClr val="tx2"/>
                </a:solidFill>
                <a:latin typeface="+mj-ea"/>
              </a:rPr>
              <a:t>of BLT from typhoon  </a:t>
            </a:r>
            <a:endParaRPr lang="en-US" altLang="zh-TW" sz="3200" dirty="0" smtClean="0">
              <a:solidFill>
                <a:schemeClr val="tx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3. </a:t>
            </a:r>
            <a:r>
              <a:rPr lang="en-US" altLang="zh-TW" sz="3200" dirty="0">
                <a:solidFill>
                  <a:schemeClr val="tx2"/>
                </a:solidFill>
                <a:latin typeface="+mj-ea"/>
                <a:ea typeface="+mj-ea"/>
              </a:rPr>
              <a:t>T</a:t>
            </a: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he</a:t>
            </a:r>
            <a:r>
              <a:rPr lang="zh-TW" altLang="en-US" sz="3200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life of barrier layer </a:t>
            </a:r>
          </a:p>
          <a:p>
            <a:pPr>
              <a:lnSpc>
                <a:spcPct val="150000"/>
              </a:lnSpc>
            </a:pPr>
            <a:r>
              <a:rPr lang="en-US" altLang="zh-TW" sz="3200" dirty="0" smtClean="0">
                <a:solidFill>
                  <a:schemeClr val="tx2"/>
                </a:solidFill>
                <a:latin typeface="+mj-ea"/>
                <a:ea typeface="+mj-ea"/>
              </a:rPr>
              <a:t>4.Use typhoon-ocean coupled model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8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10" name="標題 1"/>
          <p:cNvSpPr>
            <a:spLocks noGrp="1"/>
          </p:cNvSpPr>
          <p:nvPr>
            <p:ph type="title"/>
          </p:nvPr>
        </p:nvSpPr>
        <p:spPr>
          <a:xfrm>
            <a:off x="1764127" y="668563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Conclusion</a:t>
            </a:r>
            <a:endParaRPr lang="zh-TW" sz="4800" dirty="0"/>
          </a:p>
        </p:txBody>
      </p:sp>
      <p:pic>
        <p:nvPicPr>
          <p:cNvPr id="11" name="Picture 8" descr="https://d30y9cdsu7xlg0.cloudfront.net/png/814176-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74" y="744678"/>
            <a:ext cx="1012021" cy="101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40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1119" y="0"/>
            <a:ext cx="9509759" cy="1088136"/>
          </a:xfrm>
        </p:spPr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65364" y="1218765"/>
            <a:ext cx="11726636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+mj-ea"/>
                <a:ea typeface="+mj-ea"/>
              </a:rPr>
              <a:t>Bosc, C., Delcroix, T., </a:t>
            </a:r>
            <a:r>
              <a:rPr lang="en-US" altLang="zh-TW" dirty="0" err="1">
                <a:latin typeface="+mj-ea"/>
                <a:ea typeface="+mj-ea"/>
              </a:rPr>
              <a:t>Maes</a:t>
            </a:r>
            <a:r>
              <a:rPr lang="en-US" altLang="zh-TW" dirty="0">
                <a:latin typeface="+mj-ea"/>
                <a:ea typeface="+mj-ea"/>
              </a:rPr>
              <a:t>, C., 2009: Barrier layer variability in the western pacific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warm pool from 2000 </a:t>
            </a:r>
            <a:r>
              <a:rPr lang="en-US" altLang="zh-TW" dirty="0" smtClean="0">
                <a:latin typeface="+mj-ea"/>
                <a:ea typeface="+mj-ea"/>
              </a:rPr>
              <a:t>to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        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2007.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Journal of Geophysical Research ,114</a:t>
            </a:r>
            <a:r>
              <a:rPr lang="en-US" altLang="zh-TW" dirty="0" smtClean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 err="1">
                <a:latin typeface="+mj-ea"/>
                <a:ea typeface="+mj-ea"/>
              </a:rPr>
              <a:t>Balaguru</a:t>
            </a:r>
            <a:r>
              <a:rPr lang="en-US" altLang="zh-TW" dirty="0">
                <a:latin typeface="+mj-ea"/>
                <a:ea typeface="+mj-ea"/>
              </a:rPr>
              <a:t>, K., Chang, P., </a:t>
            </a:r>
            <a:r>
              <a:rPr lang="en-US" altLang="zh-TW" dirty="0" err="1">
                <a:latin typeface="+mj-ea"/>
                <a:ea typeface="+mj-ea"/>
              </a:rPr>
              <a:t>Saravanan</a:t>
            </a:r>
            <a:r>
              <a:rPr lang="en-US" altLang="zh-TW" dirty="0">
                <a:latin typeface="+mj-ea"/>
                <a:ea typeface="+mj-ea"/>
              </a:rPr>
              <a:t>, R., Leung, L.R., Xu, Z., Li, M., Hsieh, J.S</a:t>
            </a:r>
            <a:r>
              <a:rPr lang="en-US" altLang="zh-TW" dirty="0" smtClean="0">
                <a:latin typeface="+mj-ea"/>
                <a:ea typeface="+mj-ea"/>
              </a:rPr>
              <a:t>.,2012:0cean </a:t>
            </a:r>
            <a:r>
              <a:rPr lang="en-US" altLang="zh-TW" dirty="0">
                <a:latin typeface="+mj-ea"/>
                <a:ea typeface="+mj-ea"/>
              </a:rPr>
              <a:t>barrier </a:t>
            </a:r>
            <a:r>
              <a:rPr lang="en-US" altLang="zh-TW" dirty="0" smtClean="0">
                <a:latin typeface="+mj-ea"/>
                <a:ea typeface="+mj-ea"/>
              </a:rPr>
              <a:t>layers' effect 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        </a:t>
            </a:r>
            <a:r>
              <a:rPr lang="en-US" altLang="zh-TW" dirty="0" smtClean="0">
                <a:latin typeface="+mj-ea"/>
                <a:ea typeface="+mj-ea"/>
              </a:rPr>
              <a:t>on </a:t>
            </a:r>
            <a:r>
              <a:rPr lang="en-US" altLang="zh-TW" dirty="0">
                <a:latin typeface="+mj-ea"/>
                <a:ea typeface="+mj-ea"/>
              </a:rPr>
              <a:t>tropical cyclone intensification. </a:t>
            </a:r>
            <a:r>
              <a:rPr lang="en-US" altLang="zh-TW" dirty="0" err="1">
                <a:latin typeface="+mj-ea"/>
                <a:ea typeface="+mj-ea"/>
              </a:rPr>
              <a:t>Proc</a:t>
            </a: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Natl</a:t>
            </a:r>
            <a:r>
              <a:rPr lang="zh-TW" altLang="en-US" dirty="0" smtClean="0">
                <a:latin typeface="+mj-ea"/>
                <a:ea typeface="+mj-ea"/>
              </a:rPr>
              <a:t> </a:t>
            </a:r>
            <a:r>
              <a:rPr lang="en-US" altLang="zh-TW" dirty="0" err="1" smtClean="0">
                <a:latin typeface="+mj-ea"/>
                <a:ea typeface="+mj-ea"/>
              </a:rPr>
              <a:t>Acad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en-US" altLang="zh-TW" dirty="0" err="1">
                <a:latin typeface="+mj-ea"/>
                <a:ea typeface="+mj-ea"/>
              </a:rPr>
              <a:t>Sci</a:t>
            </a:r>
            <a:r>
              <a:rPr lang="en-US" altLang="zh-TW" dirty="0">
                <a:latin typeface="+mj-ea"/>
                <a:ea typeface="+mj-ea"/>
              </a:rPr>
              <a:t>, (36), 14343-7.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+mj-ea"/>
                <a:ea typeface="+mj-ea"/>
              </a:rPr>
              <a:t>De </a:t>
            </a:r>
            <a:r>
              <a:rPr lang="en-US" altLang="zh-TW" dirty="0">
                <a:latin typeface="+mj-ea"/>
                <a:ea typeface="+mj-ea"/>
              </a:rPr>
              <a:t>Boyer Montegut, C., </a:t>
            </a:r>
            <a:r>
              <a:rPr lang="en-US" altLang="zh-TW" dirty="0" err="1">
                <a:latin typeface="+mj-ea"/>
                <a:ea typeface="+mj-ea"/>
              </a:rPr>
              <a:t>Mignot</a:t>
            </a:r>
            <a:r>
              <a:rPr lang="en-US" altLang="zh-TW" dirty="0">
                <a:latin typeface="+mj-ea"/>
                <a:ea typeface="+mj-ea"/>
              </a:rPr>
              <a:t>, J., Lazar, A., and </a:t>
            </a:r>
            <a:r>
              <a:rPr lang="en-US" altLang="zh-TW" dirty="0" err="1">
                <a:latin typeface="+mj-ea"/>
                <a:ea typeface="+mj-ea"/>
              </a:rPr>
              <a:t>Cravatte,S</a:t>
            </a:r>
            <a:r>
              <a:rPr lang="en-US" altLang="zh-TW" dirty="0">
                <a:latin typeface="+mj-ea"/>
                <a:ea typeface="+mj-ea"/>
              </a:rPr>
              <a:t>., 2007: Control of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salinity on the mixed </a:t>
            </a:r>
            <a:r>
              <a:rPr lang="en-US" altLang="zh-TW" dirty="0" smtClean="0">
                <a:latin typeface="+mj-ea"/>
                <a:ea typeface="+mj-ea"/>
              </a:rPr>
              <a:t>layer</a:t>
            </a:r>
            <a:r>
              <a:rPr lang="zh-TW" altLang="en-US" dirty="0" smtClean="0">
                <a:latin typeface="+mj-ea"/>
                <a:ea typeface="+mj-ea"/>
              </a:rPr>
              <a:t>   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        </a:t>
            </a:r>
            <a:r>
              <a:rPr lang="en-US" altLang="zh-TW" dirty="0" smtClean="0">
                <a:latin typeface="+mj-ea"/>
                <a:ea typeface="+mj-ea"/>
              </a:rPr>
              <a:t>depth</a:t>
            </a:r>
            <a:r>
              <a:rPr lang="zh-TW" altLang="en-US" dirty="0" smtClean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in </a:t>
            </a:r>
            <a:r>
              <a:rPr lang="en-US" altLang="zh-TW" dirty="0">
                <a:latin typeface="+mj-ea"/>
                <a:ea typeface="+mj-ea"/>
              </a:rPr>
              <a:t>the world ocean. Part I: general description,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J </a:t>
            </a:r>
            <a:r>
              <a:rPr lang="en-US" altLang="zh-TW" dirty="0" err="1">
                <a:latin typeface="+mj-ea"/>
                <a:ea typeface="+mj-ea"/>
              </a:rPr>
              <a:t>Geophys</a:t>
            </a:r>
            <a:r>
              <a:rPr lang="en-US" altLang="zh-TW" dirty="0">
                <a:latin typeface="+mj-ea"/>
                <a:ea typeface="+mj-ea"/>
              </a:rPr>
              <a:t>. Res., 112, C06011, 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+mj-ea"/>
                <a:ea typeface="+mj-ea"/>
              </a:rPr>
              <a:t>Lukas</a:t>
            </a:r>
            <a:r>
              <a:rPr lang="en-US" altLang="zh-TW" dirty="0">
                <a:latin typeface="+mj-ea"/>
                <a:ea typeface="+mj-ea"/>
              </a:rPr>
              <a:t>, E.J. Lindstrom, 1991: The mixed layer of the western equatorial Pacific Ocean,</a:t>
            </a: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J </a:t>
            </a:r>
            <a:r>
              <a:rPr lang="en-US" altLang="zh-TW" dirty="0" err="1">
                <a:latin typeface="+mj-ea"/>
                <a:ea typeface="+mj-ea"/>
              </a:rPr>
              <a:t>Geophys</a:t>
            </a:r>
            <a:r>
              <a:rPr lang="en-US" altLang="zh-TW" dirty="0">
                <a:latin typeface="+mj-ea"/>
                <a:ea typeface="+mj-ea"/>
              </a:rPr>
              <a:t>. Res., 96 (SOI) 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+mj-ea"/>
                <a:ea typeface="+mj-ea"/>
              </a:rPr>
              <a:t>         </a:t>
            </a:r>
            <a:r>
              <a:rPr lang="en-US" altLang="zh-TW" dirty="0">
                <a:latin typeface="+mj-ea"/>
                <a:ea typeface="+mj-ea"/>
              </a:rPr>
              <a:t>(1991), pp. 3343-3357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>
                <a:latin typeface="+mj-ea"/>
                <a:ea typeface="+mj-ea"/>
              </a:rPr>
              <a:t>Mignot</a:t>
            </a:r>
            <a:r>
              <a:rPr lang="en-US" altLang="zh-TW" dirty="0">
                <a:latin typeface="+mj-ea"/>
                <a:ea typeface="+mj-ea"/>
              </a:rPr>
              <a:t>, J., C. de Boyer Montegut, A. Lazar, and S. </a:t>
            </a:r>
            <a:r>
              <a:rPr lang="en-US" altLang="zh-TW" dirty="0" err="1">
                <a:latin typeface="+mj-ea"/>
                <a:ea typeface="+mj-ea"/>
              </a:rPr>
              <a:t>Cravatte</a:t>
            </a:r>
            <a:r>
              <a:rPr lang="en-US" altLang="zh-TW" dirty="0">
                <a:latin typeface="+mj-ea"/>
                <a:ea typeface="+mj-ea"/>
              </a:rPr>
              <a:t> (2007), </a:t>
            </a:r>
            <a:r>
              <a:rPr lang="en-US" altLang="zh-TW" dirty="0" smtClean="0">
                <a:latin typeface="+mj-ea"/>
                <a:ea typeface="+mj-ea"/>
              </a:rPr>
              <a:t>Control of </a:t>
            </a:r>
            <a:r>
              <a:rPr lang="en-US" altLang="zh-TW" dirty="0">
                <a:latin typeface="+mj-ea"/>
                <a:ea typeface="+mj-ea"/>
              </a:rPr>
              <a:t>salinity on the mixed </a:t>
            </a:r>
            <a:r>
              <a:rPr lang="en-US" altLang="zh-TW" dirty="0" smtClean="0">
                <a:latin typeface="+mj-ea"/>
                <a:ea typeface="+mj-ea"/>
              </a:rPr>
              <a:t>layer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       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en-US" altLang="zh-TW" dirty="0">
                <a:latin typeface="+mj-ea"/>
                <a:ea typeface="+mj-ea"/>
              </a:rPr>
              <a:t>depth in the world ocean: 2. </a:t>
            </a:r>
            <a:r>
              <a:rPr lang="en-US" altLang="zh-TW" dirty="0" smtClean="0">
                <a:latin typeface="+mj-ea"/>
                <a:ea typeface="+mj-ea"/>
              </a:rPr>
              <a:t>Tropical areas</a:t>
            </a:r>
            <a:r>
              <a:rPr lang="en-US" altLang="zh-TW" dirty="0">
                <a:latin typeface="+mj-ea"/>
                <a:ea typeface="+mj-ea"/>
              </a:rPr>
              <a:t>, J. </a:t>
            </a:r>
            <a:r>
              <a:rPr lang="en-US" altLang="zh-TW" dirty="0" err="1">
                <a:latin typeface="+mj-ea"/>
                <a:ea typeface="+mj-ea"/>
              </a:rPr>
              <a:t>Geophys</a:t>
            </a:r>
            <a:r>
              <a:rPr lang="en-US" altLang="zh-TW" dirty="0">
                <a:latin typeface="+mj-ea"/>
                <a:ea typeface="+mj-ea"/>
              </a:rPr>
              <a:t>. Res., 112, C10010, </a:t>
            </a:r>
            <a:r>
              <a:rPr lang="en-US" altLang="zh-TW" dirty="0" smtClean="0">
                <a:latin typeface="+mj-ea"/>
                <a:ea typeface="+mj-ea"/>
              </a:rPr>
              <a:t>doi:10.1029/2006JC003954.</a:t>
            </a:r>
          </a:p>
          <a:p>
            <a:pPr lvl="0">
              <a:lnSpc>
                <a:spcPct val="150000"/>
              </a:lnSpc>
            </a:pPr>
            <a:r>
              <a:rPr lang="en-US" altLang="zh-TW" dirty="0" smtClean="0">
                <a:solidFill>
                  <a:prstClr val="black"/>
                </a:solidFill>
                <a:latin typeface="+mj-ea"/>
                <a:ea typeface="+mj-ea"/>
              </a:rPr>
              <a:t>Sato</a:t>
            </a:r>
            <a:r>
              <a:rPr lang="en-US" altLang="zh-TW" dirty="0">
                <a:solidFill>
                  <a:prstClr val="black"/>
                </a:solidFill>
                <a:latin typeface="+mj-ea"/>
                <a:ea typeface="+mj-ea"/>
              </a:rPr>
              <a:t>, K., T. </a:t>
            </a:r>
            <a:r>
              <a:rPr lang="en-US" altLang="zh-TW" dirty="0" err="1">
                <a:solidFill>
                  <a:prstClr val="black"/>
                </a:solidFill>
                <a:latin typeface="+mj-ea"/>
                <a:ea typeface="+mj-ea"/>
              </a:rPr>
              <a:t>Suga</a:t>
            </a:r>
            <a:r>
              <a:rPr lang="en-US" altLang="zh-TW" dirty="0">
                <a:solidFill>
                  <a:prstClr val="black"/>
                </a:solidFill>
                <a:latin typeface="+mj-ea"/>
                <a:ea typeface="+mj-ea"/>
              </a:rPr>
              <a:t>, and K. </a:t>
            </a:r>
            <a:r>
              <a:rPr lang="en-US" altLang="zh-TW" dirty="0" err="1">
                <a:solidFill>
                  <a:prstClr val="black"/>
                </a:solidFill>
                <a:latin typeface="+mj-ea"/>
                <a:ea typeface="+mj-ea"/>
              </a:rPr>
              <a:t>Hanawa</a:t>
            </a:r>
            <a:r>
              <a:rPr lang="en-US" altLang="zh-TW" dirty="0">
                <a:solidFill>
                  <a:prstClr val="black"/>
                </a:solidFill>
                <a:latin typeface="+mj-ea"/>
                <a:ea typeface="+mj-ea"/>
              </a:rPr>
              <a:t> (2004), Barrier layer in the North Pacific subtropical gyre, </a:t>
            </a:r>
            <a:r>
              <a:rPr lang="en-US" altLang="zh-TW" dirty="0" err="1">
                <a:solidFill>
                  <a:prstClr val="black"/>
                </a:solidFill>
                <a:latin typeface="+mj-ea"/>
                <a:ea typeface="+mj-ea"/>
              </a:rPr>
              <a:t>Geophys</a:t>
            </a:r>
            <a:r>
              <a:rPr lang="en-US" altLang="zh-TW" dirty="0">
                <a:solidFill>
                  <a:prstClr val="black"/>
                </a:solidFill>
                <a:latin typeface="+mj-ea"/>
                <a:ea typeface="+mj-ea"/>
              </a:rPr>
              <a:t>. Res.</a:t>
            </a:r>
          </a:p>
          <a:p>
            <a:pPr lvl="0">
              <a:lnSpc>
                <a:spcPct val="150000"/>
              </a:lnSpc>
            </a:pPr>
            <a:r>
              <a:rPr lang="zh-TW" altLang="en-US" dirty="0">
                <a:solidFill>
                  <a:prstClr val="black"/>
                </a:solidFill>
                <a:latin typeface="+mj-ea"/>
                <a:ea typeface="+mj-ea"/>
              </a:rPr>
              <a:t>        </a:t>
            </a:r>
            <a:r>
              <a:rPr lang="en-US" altLang="zh-TW" dirty="0">
                <a:solidFill>
                  <a:prstClr val="black"/>
                </a:solidFill>
                <a:latin typeface="+mj-ea"/>
                <a:ea typeface="+mj-ea"/>
              </a:rPr>
              <a:t> Lett., 31, L05301, doi:10.1029/2003GL018590.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+mj-ea"/>
                <a:ea typeface="+mj-ea"/>
              </a:rPr>
              <a:t>林美玲</a:t>
            </a:r>
            <a:r>
              <a:rPr lang="zh-TW" altLang="zh-TW" dirty="0" smtClean="0">
                <a:latin typeface="+mj-ea"/>
                <a:ea typeface="+mj-ea"/>
              </a:rPr>
              <a:t>，</a:t>
            </a:r>
            <a:r>
              <a:rPr lang="en-US" altLang="zh-TW" dirty="0" smtClean="0">
                <a:latin typeface="+mj-ea"/>
                <a:ea typeface="+mj-ea"/>
              </a:rPr>
              <a:t>2014</a:t>
            </a:r>
            <a:r>
              <a:rPr lang="zh-TW" altLang="zh-TW" dirty="0" smtClean="0">
                <a:latin typeface="+mj-ea"/>
                <a:ea typeface="+mj-ea"/>
              </a:rPr>
              <a:t>，「</a:t>
            </a:r>
            <a:r>
              <a:rPr lang="zh-TW" altLang="en-US" dirty="0">
                <a:latin typeface="+mj-ea"/>
                <a:ea typeface="+mj-ea"/>
              </a:rPr>
              <a:t>海洋阻隔層對熱帶氣旋的強度變化之探討</a:t>
            </a:r>
            <a:r>
              <a:rPr lang="zh-TW" altLang="zh-TW" dirty="0" smtClean="0">
                <a:latin typeface="+mj-ea"/>
                <a:ea typeface="+mj-ea"/>
              </a:rPr>
              <a:t>」，</a:t>
            </a:r>
            <a:r>
              <a:rPr lang="zh-TW" altLang="en-US" dirty="0">
                <a:latin typeface="+mj-ea"/>
                <a:ea typeface="+mj-ea"/>
              </a:rPr>
              <a:t>國立臺灣大學理學院大氣科學妍究</a:t>
            </a:r>
            <a:r>
              <a:rPr lang="zh-TW" altLang="en-US" dirty="0" smtClean="0">
                <a:latin typeface="+mj-ea"/>
                <a:ea typeface="+mj-ea"/>
              </a:rPr>
              <a:t>所 碩士</a:t>
            </a:r>
            <a:r>
              <a:rPr lang="zh-TW" altLang="en-US" dirty="0">
                <a:latin typeface="+mj-ea"/>
                <a:ea typeface="+mj-ea"/>
              </a:rPr>
              <a:t>論文</a:t>
            </a:r>
            <a:r>
              <a:rPr lang="zh-TW" altLang="zh-TW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zh-TW" altLang="en-US" sz="200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60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55374" y="2729346"/>
            <a:ext cx="3161607" cy="1385454"/>
          </a:xfrm>
        </p:spPr>
        <p:txBody>
          <a:bodyPr>
            <a:noAutofit/>
          </a:bodyPr>
          <a:lstStyle/>
          <a:p>
            <a:r>
              <a:rPr lang="en-US" altLang="zh-TW" sz="8800" dirty="0" smtClean="0"/>
              <a:t>Q</a:t>
            </a:r>
            <a:r>
              <a:rPr lang="en-US" altLang="zh-TW" sz="6000" dirty="0" smtClean="0"/>
              <a:t>&amp;</a:t>
            </a:r>
            <a:r>
              <a:rPr lang="en-US" altLang="zh-TW" sz="8800" dirty="0" smtClean="0"/>
              <a:t>A</a:t>
            </a:r>
            <a:endParaRPr lang="zh-TW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68390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4127" y="310277"/>
            <a:ext cx="9509759" cy="1088136"/>
          </a:xfrm>
        </p:spPr>
        <p:txBody>
          <a:bodyPr>
            <a:normAutofit fontScale="90000"/>
          </a:bodyPr>
          <a:lstStyle/>
          <a:p>
            <a:pPr marL="45720">
              <a:lnSpc>
                <a:spcPct val="150000"/>
              </a:lnSpc>
            </a:pPr>
            <a:r>
              <a:rPr lang="en-US" altLang="zh-TW" sz="4800" dirty="0"/>
              <a:t>Motivation</a:t>
            </a:r>
          </a:p>
        </p:txBody>
      </p:sp>
      <p:grpSp>
        <p:nvGrpSpPr>
          <p:cNvPr id="12" name="群組 11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9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pic>
        <p:nvPicPr>
          <p:cNvPr id="11" name="圖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87" y="542229"/>
            <a:ext cx="943362" cy="9433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829043" y="4839152"/>
            <a:ext cx="168184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3600" dirty="0" smtClean="0">
                <a:solidFill>
                  <a:schemeClr val="tx2"/>
                </a:solidFill>
                <a:latin typeface="+mj-ea"/>
                <a:ea typeface="+mj-ea"/>
              </a:rPr>
              <a:t>Ocean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936510" y="4839152"/>
            <a:ext cx="287814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3600" dirty="0" smtClean="0">
                <a:solidFill>
                  <a:schemeClr val="tx2"/>
                </a:solidFill>
                <a:latin typeface="+mj-ea"/>
                <a:ea typeface="+mj-ea"/>
              </a:rPr>
              <a:t>Atmosphere</a:t>
            </a:r>
          </a:p>
        </p:txBody>
      </p:sp>
      <p:pic>
        <p:nvPicPr>
          <p:cNvPr id="1026" name="Picture 2" descr="https://d30y9cdsu7xlg0.cloudfront.net/png/981734-200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9" y="1931667"/>
            <a:ext cx="2374231" cy="237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30y9cdsu7xlg0.cloudfront.net/png/358371-200.png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357" y="1985426"/>
            <a:ext cx="1980000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d30y9cdsu7xlg0.cloudfront.net/png/992390-20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7734">
            <a:off x="4758044" y="1010357"/>
            <a:ext cx="2334680" cy="233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 descr="https://d30y9cdsu7xlg0.cloudfront.net/png/992390-20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7734" flipH="1" flipV="1">
            <a:off x="4748479" y="2706891"/>
            <a:ext cx="2334680" cy="233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文字方塊 23"/>
          <p:cNvSpPr txBox="1"/>
          <p:nvPr/>
        </p:nvSpPr>
        <p:spPr>
          <a:xfrm>
            <a:off x="4814658" y="2365065"/>
            <a:ext cx="2059198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+mj-ea"/>
                <a:ea typeface="+mj-ea"/>
              </a:rPr>
              <a:t>Two-way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+mj-ea"/>
                <a:ea typeface="+mj-ea"/>
              </a:rPr>
              <a:t>Interaction</a:t>
            </a:r>
          </a:p>
          <a:p>
            <a:pPr algn="ctr">
              <a:lnSpc>
                <a:spcPct val="9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+mj-ea"/>
                <a:ea typeface="+mj-ea"/>
              </a:rPr>
              <a:t>process</a:t>
            </a:r>
            <a:endParaRPr lang="zh-TW" altLang="en-US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786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10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35" y="1757278"/>
            <a:ext cx="540000" cy="54000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35" y="3326324"/>
            <a:ext cx="540000" cy="540000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1159834" y="1644343"/>
            <a:ext cx="10846079" cy="1305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The pre-existing barrier layer leads to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a </a:t>
            </a:r>
            <a:r>
              <a:rPr lang="en-US" altLang="zh-TW" sz="2800" dirty="0">
                <a:solidFill>
                  <a:schemeClr val="tx2"/>
                </a:solidFill>
                <a:latin typeface="+mj-ea"/>
                <a:ea typeface="+mj-ea"/>
              </a:rPr>
              <a:t>reduction in typhoon-induced surface </a:t>
            </a:r>
            <a:r>
              <a:rPr lang="en-US" altLang="zh-TW" sz="2800" dirty="0" smtClean="0">
                <a:solidFill>
                  <a:schemeClr val="tx2"/>
                </a:solidFill>
                <a:latin typeface="+mj-ea"/>
                <a:ea typeface="+mj-ea"/>
              </a:rPr>
              <a:t>cooling</a:t>
            </a:r>
          </a:p>
        </p:txBody>
      </p:sp>
      <p:pic>
        <p:nvPicPr>
          <p:cNvPr id="3080" name="Picture 8" descr="https://d30y9cdsu7xlg0.cloudfront.net/png/727767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6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20" y="4452470"/>
            <a:ext cx="750565" cy="750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標題 20"/>
          <p:cNvSpPr>
            <a:spLocks noGrp="1"/>
          </p:cNvSpPr>
          <p:nvPr>
            <p:ph type="title"/>
          </p:nvPr>
        </p:nvSpPr>
        <p:spPr>
          <a:xfrm>
            <a:off x="1159835" y="287202"/>
            <a:ext cx="9509759" cy="1088136"/>
          </a:xfrm>
        </p:spPr>
        <p:txBody>
          <a:bodyPr/>
          <a:lstStyle/>
          <a:p>
            <a:r>
              <a:rPr lang="en-US" altLang="zh-TW" sz="3600" dirty="0"/>
              <a:t>Influence of </a:t>
            </a:r>
            <a:r>
              <a:rPr lang="en-US" altLang="zh-TW" sz="3600" dirty="0" smtClean="0"/>
              <a:t>Barrier Layer </a:t>
            </a:r>
            <a:r>
              <a:rPr lang="en-US" altLang="zh-TW" sz="3600" dirty="0"/>
              <a:t>on </a:t>
            </a:r>
            <a:r>
              <a:rPr lang="en-US" altLang="zh-TW" sz="3600" dirty="0" smtClean="0"/>
              <a:t>Typhoon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669785" y="4452470"/>
            <a:ext cx="9987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4000" dirty="0" smtClean="0">
                <a:solidFill>
                  <a:srgbClr val="FF0000"/>
                </a:solidFill>
                <a:latin typeface="+mj-ea"/>
                <a:ea typeface="+mj-ea"/>
              </a:rPr>
              <a:t>How about </a:t>
            </a:r>
          </a:p>
          <a:p>
            <a:pPr>
              <a:lnSpc>
                <a:spcPct val="90000"/>
              </a:lnSpc>
            </a:pPr>
            <a:r>
              <a:rPr lang="en-US" altLang="zh-TW" sz="4000" dirty="0">
                <a:solidFill>
                  <a:srgbClr val="FF0000"/>
                </a:solidFill>
                <a:latin typeface="+mj-ea"/>
                <a:ea typeface="+mj-ea"/>
              </a:rPr>
              <a:t>I</a:t>
            </a:r>
            <a:r>
              <a:rPr lang="en-US" altLang="zh-TW" sz="4000" dirty="0" smtClean="0">
                <a:solidFill>
                  <a:srgbClr val="FF0000"/>
                </a:solidFill>
                <a:latin typeface="+mj-ea"/>
                <a:ea typeface="+mj-ea"/>
              </a:rPr>
              <a:t>nfluence </a:t>
            </a:r>
            <a:r>
              <a:rPr lang="en-US" altLang="zh-TW" sz="4000" dirty="0">
                <a:solidFill>
                  <a:srgbClr val="FF0000"/>
                </a:solidFill>
                <a:latin typeface="+mj-ea"/>
                <a:ea typeface="+mj-ea"/>
              </a:rPr>
              <a:t>of Typhoon on Barrier Layer?</a:t>
            </a:r>
            <a:endParaRPr lang="zh-TW" altLang="en-US" sz="4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59834" y="3219218"/>
            <a:ext cx="7178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TW" sz="2800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Contribute </a:t>
            </a:r>
            <a:r>
              <a:rPr lang="en-US" altLang="zh-TW" sz="2800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to </a:t>
            </a:r>
            <a:r>
              <a:rPr lang="en-US" altLang="zh-TW" sz="2800" dirty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typhoon development</a:t>
            </a:r>
            <a:endParaRPr lang="zh-TW" altLang="en-US" sz="2800" dirty="0">
              <a:solidFill>
                <a:srgbClr val="32323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endParaRPr lang="zh-TW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3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7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1502230" y="1748165"/>
            <a:ext cx="95405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3200" dirty="0" smtClean="0">
                <a:latin typeface="+mj-ea"/>
                <a:ea typeface="+mj-ea"/>
              </a:rPr>
              <a:t>Typhoon (including </a:t>
            </a:r>
            <a:r>
              <a:rPr lang="en-US" altLang="zh-TW" sz="3200" dirty="0">
                <a:latin typeface="+mj-ea"/>
                <a:ea typeface="+mj-ea"/>
              </a:rPr>
              <a:t>tropical cyclone or </a:t>
            </a:r>
            <a:r>
              <a:rPr lang="en-US" altLang="zh-TW" sz="3200" dirty="0" smtClean="0">
                <a:latin typeface="+mj-ea"/>
                <a:ea typeface="+mj-ea"/>
              </a:rPr>
              <a:t>hurricane)  </a:t>
            </a:r>
            <a:endParaRPr lang="zh-TW" altLang="en-US" sz="3200" dirty="0">
              <a:latin typeface="+mj-ea"/>
              <a:ea typeface="+mj-ea"/>
            </a:endParaRPr>
          </a:p>
        </p:txBody>
      </p:sp>
      <p:sp>
        <p:nvSpPr>
          <p:cNvPr id="12" name="標題 11"/>
          <p:cNvSpPr txBox="1">
            <a:spLocks/>
          </p:cNvSpPr>
          <p:nvPr/>
        </p:nvSpPr>
        <p:spPr>
          <a:xfrm>
            <a:off x="1799469" y="280382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z="4800" dirty="0" smtClean="0"/>
              <a:t>Introduction</a:t>
            </a:r>
            <a:r>
              <a:rPr lang="en-US" altLang="zh-TW" sz="4800" dirty="0" smtClean="0">
                <a:latin typeface="+mj-ea"/>
                <a:ea typeface="+mj-ea"/>
              </a:rPr>
              <a:t>-Typhoon</a:t>
            </a:r>
            <a:endParaRPr lang="zh-TW" altLang="en-US" sz="4800" dirty="0">
              <a:latin typeface="+mj-ea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3" y="439989"/>
            <a:ext cx="1075556" cy="1075556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384041" y="2335401"/>
            <a:ext cx="96586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+mj-ea"/>
                <a:ea typeface="+mj-ea"/>
              </a:rPr>
              <a:t>O</a:t>
            </a:r>
            <a:r>
              <a:rPr lang="en-US" altLang="zh-TW" sz="2400" dirty="0" smtClean="0">
                <a:latin typeface="+mj-ea"/>
                <a:ea typeface="+mj-ea"/>
              </a:rPr>
              <a:t>ne </a:t>
            </a:r>
            <a:r>
              <a:rPr lang="en-US" altLang="zh-TW" sz="2400" dirty="0">
                <a:latin typeface="+mj-ea"/>
                <a:ea typeface="+mj-ea"/>
              </a:rPr>
              <a:t>of the most destructive natural </a:t>
            </a:r>
            <a:r>
              <a:rPr lang="en-US" altLang="zh-TW" sz="2400" dirty="0" smtClean="0">
                <a:latin typeface="+mj-ea"/>
                <a:ea typeface="+mj-ea"/>
              </a:rPr>
              <a:t>disasters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+mj-ea"/>
                <a:ea typeface="+mj-ea"/>
              </a:rPr>
              <a:t>Typhoon </a:t>
            </a:r>
            <a:r>
              <a:rPr lang="en-US" altLang="zh-TW" sz="2400" dirty="0">
                <a:latin typeface="+mj-ea"/>
                <a:ea typeface="+mj-ea"/>
              </a:rPr>
              <a:t>is developed and maintained by drawing energy from </a:t>
            </a:r>
            <a:r>
              <a:rPr lang="en-US" altLang="zh-TW" sz="2400" dirty="0" smtClean="0">
                <a:latin typeface="+mj-ea"/>
                <a:ea typeface="+mj-ea"/>
              </a:rPr>
              <a:t>the </a:t>
            </a:r>
            <a:r>
              <a:rPr lang="en-US" altLang="zh-TW" sz="2400" dirty="0">
                <a:latin typeface="+mj-ea"/>
                <a:ea typeface="+mj-ea"/>
              </a:rPr>
              <a:t>underlying </a:t>
            </a:r>
            <a:r>
              <a:rPr lang="en-US" altLang="zh-TW" sz="2400" dirty="0" smtClean="0">
                <a:latin typeface="+mj-ea"/>
                <a:ea typeface="+mj-ea"/>
              </a:rPr>
              <a:t>warm</a:t>
            </a:r>
            <a:r>
              <a:rPr lang="zh-TW" altLang="en-US" sz="2400" dirty="0" smtClean="0">
                <a:latin typeface="+mj-ea"/>
                <a:ea typeface="+mj-ea"/>
              </a:rPr>
              <a:t> </a:t>
            </a:r>
            <a:r>
              <a:rPr lang="en-US" altLang="zh-TW" sz="2400" dirty="0" smtClean="0">
                <a:latin typeface="+mj-ea"/>
                <a:ea typeface="+mj-ea"/>
              </a:rPr>
              <a:t>ocean </a:t>
            </a:r>
            <a:r>
              <a:rPr lang="en-US" altLang="zh-TW" sz="2400" dirty="0">
                <a:latin typeface="+mj-ea"/>
                <a:ea typeface="+mj-ea"/>
              </a:rPr>
              <a:t>surface</a:t>
            </a:r>
            <a:r>
              <a:rPr lang="zh-TW" altLang="en-US" sz="2400" dirty="0" smtClean="0">
                <a:latin typeface="+mj-ea"/>
              </a:rPr>
              <a:t>    </a:t>
            </a:r>
            <a:endParaRPr lang="en-US" altLang="zh-TW" sz="2400" dirty="0" smtClean="0">
              <a:latin typeface="+mj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+mj-ea"/>
              </a:rPr>
              <a:t>It </a:t>
            </a:r>
            <a:r>
              <a:rPr lang="en-US" altLang="zh-TW" sz="2400" dirty="0" smtClean="0">
                <a:latin typeface="+mj-ea"/>
              </a:rPr>
              <a:t>will </a:t>
            </a:r>
            <a:r>
              <a:rPr lang="en-US" altLang="zh-TW" sz="2400" dirty="0">
                <a:latin typeface="+mj-ea"/>
              </a:rPr>
              <a:t>only form </a:t>
            </a:r>
            <a:r>
              <a:rPr lang="en-US" altLang="zh-TW" sz="2400" dirty="0" smtClean="0">
                <a:latin typeface="+mj-ea"/>
              </a:rPr>
              <a:t>when the water temperature is </a:t>
            </a:r>
            <a:r>
              <a:rPr lang="en-US" altLang="zh-TW" sz="2400" dirty="0">
                <a:latin typeface="+mj-ea"/>
              </a:rPr>
              <a:t>26 ◦C or higher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+mj-ea"/>
                <a:ea typeface="+mj-ea"/>
              </a:rPr>
              <a:t>SST </a:t>
            </a:r>
            <a:r>
              <a:rPr lang="en-US" altLang="zh-TW" sz="2400" dirty="0">
                <a:latin typeface="+mj-ea"/>
                <a:ea typeface="+mj-ea"/>
              </a:rPr>
              <a:t>cooling caused by tropical cyclone ranges </a:t>
            </a:r>
            <a:r>
              <a:rPr lang="en-US" altLang="zh-TW" sz="2400" dirty="0" smtClean="0">
                <a:latin typeface="+mj-ea"/>
                <a:ea typeface="+mj-ea"/>
              </a:rPr>
              <a:t>from 1 </a:t>
            </a:r>
            <a:r>
              <a:rPr lang="en-US" altLang="zh-TW" sz="2400" dirty="0">
                <a:latin typeface="+mj-ea"/>
                <a:ea typeface="+mj-ea"/>
              </a:rPr>
              <a:t>to 6 ◦</a:t>
            </a:r>
            <a:r>
              <a:rPr lang="en-US" altLang="zh-TW" sz="2400" dirty="0" smtClean="0">
                <a:latin typeface="+mj-ea"/>
                <a:ea typeface="+mj-ea"/>
              </a:rPr>
              <a:t>C</a:t>
            </a:r>
            <a:endParaRPr lang="zh-TW" altLang="en-US" sz="2400" dirty="0">
              <a:latin typeface="+mj-ea"/>
              <a:ea typeface="+mj-ea"/>
            </a:endParaRPr>
          </a:p>
        </p:txBody>
      </p:sp>
      <p:pic>
        <p:nvPicPr>
          <p:cNvPr id="4098" name="Picture 2" descr="https://d30y9cdsu7xlg0.cloudfront.net/png/148848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1" y="174369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77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1799469" y="280382"/>
            <a:ext cx="9509759" cy="1088136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Introduction</a:t>
            </a:r>
            <a:r>
              <a:rPr lang="en-US" altLang="zh-TW" sz="4800" dirty="0" smtClean="0">
                <a:latin typeface="+mj-ea"/>
                <a:ea typeface="+mj-ea"/>
              </a:rPr>
              <a:t>-</a:t>
            </a:r>
            <a:r>
              <a:rPr lang="en-US" altLang="zh-TW" sz="4800" dirty="0" smtClean="0">
                <a:latin typeface="+mj-ea"/>
              </a:rPr>
              <a:t>Barrier Layer</a:t>
            </a:r>
            <a:endParaRPr lang="zh-TW" altLang="en-US" sz="4800" dirty="0">
              <a:latin typeface="+mj-ea"/>
              <a:ea typeface="+mj-ea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3" y="439989"/>
            <a:ext cx="1075556" cy="1075556"/>
          </a:xfrm>
          <a:prstGeom prst="rect">
            <a:avLst/>
          </a:prstGeom>
        </p:spPr>
      </p:pic>
      <p:grpSp>
        <p:nvGrpSpPr>
          <p:cNvPr id="17" name="群組 16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21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grpSp>
        <p:nvGrpSpPr>
          <p:cNvPr id="33" name="群組 32"/>
          <p:cNvGrpSpPr/>
          <p:nvPr/>
        </p:nvGrpSpPr>
        <p:grpSpPr>
          <a:xfrm>
            <a:off x="912949" y="2246398"/>
            <a:ext cx="9058261" cy="1420565"/>
            <a:chOff x="627857" y="2950854"/>
            <a:chExt cx="9058261" cy="1420565"/>
          </a:xfrm>
        </p:grpSpPr>
        <p:sp>
          <p:nvSpPr>
            <p:cNvPr id="23" name="文字方塊 22"/>
            <p:cNvSpPr txBox="1"/>
            <p:nvPr/>
          </p:nvSpPr>
          <p:spPr>
            <a:xfrm>
              <a:off x="627857" y="3386759"/>
              <a:ext cx="2198961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In the ocean</a:t>
              </a:r>
              <a:endParaRPr lang="zh-TW" altLang="en-US" sz="24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左中括弧 23"/>
            <p:cNvSpPr/>
            <p:nvPr/>
          </p:nvSpPr>
          <p:spPr>
            <a:xfrm>
              <a:off x="2669624" y="2963031"/>
              <a:ext cx="237147" cy="1352988"/>
            </a:xfrm>
            <a:prstGeom prst="leftBracke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200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2976045" y="2950854"/>
              <a:ext cx="4696691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Mixed</a:t>
              </a:r>
              <a:r>
                <a:rPr lang="zh-TW" altLang="en-US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 </a:t>
              </a: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Layer</a:t>
              </a:r>
              <a:endParaRPr lang="zh-TW" altLang="en-US" sz="24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2906771" y="3447877"/>
              <a:ext cx="4461166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400" dirty="0">
                  <a:solidFill>
                    <a:schemeClr val="tx2"/>
                  </a:solidFill>
                  <a:latin typeface="+mj-ea"/>
                  <a:ea typeface="+mj-ea"/>
                </a:rPr>
                <a:t> </a:t>
              </a: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Isohaline</a:t>
              </a:r>
              <a:r>
                <a:rPr lang="zh-TW" altLang="en-US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 </a:t>
              </a: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Layer</a:t>
              </a:r>
              <a:endParaRPr lang="en-US" altLang="zh-TW" sz="24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920625" y="3946687"/>
              <a:ext cx="4142511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400" dirty="0">
                  <a:solidFill>
                    <a:schemeClr val="tx2"/>
                  </a:solidFill>
                  <a:latin typeface="+mj-ea"/>
                  <a:ea typeface="+mj-ea"/>
                </a:rPr>
                <a:t> </a:t>
              </a: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Isothermal Layer</a:t>
              </a:r>
              <a:endParaRPr lang="zh-TW" altLang="en-US" sz="24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727777" y="3386759"/>
              <a:ext cx="3958341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400" dirty="0" smtClean="0">
                  <a:solidFill>
                    <a:schemeClr val="tx2"/>
                  </a:solidFill>
                  <a:latin typeface="+mj-ea"/>
                  <a:ea typeface="+mj-ea"/>
                </a:rPr>
                <a:t>are not in the same depth</a:t>
              </a:r>
              <a:endParaRPr lang="zh-TW" altLang="en-US" sz="2400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pic>
        <p:nvPicPr>
          <p:cNvPr id="2050" name="Picture 2" descr="https://d30y9cdsu7xlg0.cloudfront.net/png/1059166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9" y="3997203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084561" y="5057286"/>
            <a:ext cx="4890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BLT</a:t>
            </a:r>
            <a:r>
              <a:rPr lang="zh-TW" altLang="en-US" sz="20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Barrier Layer Thickness</a:t>
            </a:r>
            <a:endParaRPr lang="en-US" altLang="zh-TW" sz="2000" dirty="0">
              <a:solidFill>
                <a:schemeClr val="tx2"/>
              </a:solidFill>
              <a:latin typeface="+mj-ea"/>
              <a:ea typeface="+mj-ea"/>
            </a:endParaRPr>
          </a:p>
          <a:p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ILD</a:t>
            </a:r>
            <a:r>
              <a:rPr lang="zh-TW" altLang="en-US" sz="20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Isothermal Layer Depth</a:t>
            </a:r>
            <a:endParaRPr lang="en-US" altLang="zh-TW" sz="2000" dirty="0">
              <a:solidFill>
                <a:schemeClr val="tx2"/>
              </a:solidFill>
              <a:latin typeface="+mj-ea"/>
              <a:ea typeface="+mj-ea"/>
            </a:endParaRPr>
          </a:p>
          <a:p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MLD</a:t>
            </a:r>
            <a:r>
              <a:rPr lang="zh-TW" altLang="en-US" sz="2000" dirty="0" smtClean="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lang="en-US" altLang="zh-TW" sz="2000" dirty="0" smtClean="0">
                <a:solidFill>
                  <a:schemeClr val="tx2"/>
                </a:solidFill>
                <a:latin typeface="+mj-ea"/>
                <a:ea typeface="+mj-ea"/>
              </a:rPr>
              <a:t>Mixed Layer Depth</a:t>
            </a:r>
            <a:endParaRPr lang="zh-TW" altLang="en-US" sz="20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969340" y="3676326"/>
            <a:ext cx="42810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latin typeface="+mj-ea"/>
                <a:ea typeface="+mj-ea"/>
              </a:rPr>
              <a:t>[Godfrey and Lindstrom, 1989</a:t>
            </a:r>
            <a:r>
              <a:rPr lang="en-US" altLang="zh-TW" dirty="0" smtClean="0">
                <a:latin typeface="+mj-ea"/>
                <a:ea typeface="+mj-ea"/>
              </a:rPr>
              <a:t>]</a:t>
            </a:r>
            <a:endParaRPr lang="zh-TW" altLang="en-US" sz="200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1799469" y="3910391"/>
            <a:ext cx="8610282" cy="867930"/>
            <a:chOff x="3581718" y="1194148"/>
            <a:chExt cx="8610282" cy="867930"/>
          </a:xfrm>
        </p:grpSpPr>
        <p:sp>
          <p:nvSpPr>
            <p:cNvPr id="26" name="文字方塊 25"/>
            <p:cNvSpPr txBox="1"/>
            <p:nvPr/>
          </p:nvSpPr>
          <p:spPr>
            <a:xfrm>
              <a:off x="3807229" y="1194148"/>
              <a:ext cx="8384771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             ILD-MLD</a:t>
              </a:r>
              <a:r>
                <a:rPr lang="zh-TW" altLang="en-US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  </a:t>
              </a: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(if  ILD&gt;MLD</a:t>
              </a: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</a:rPr>
                <a:t>)</a:t>
              </a:r>
              <a:endParaRPr lang="en-US" altLang="zh-TW" sz="2800" b="1" dirty="0" smtClean="0">
                <a:solidFill>
                  <a:schemeClr val="tx2"/>
                </a:solidFill>
                <a:latin typeface="+mj-ea"/>
                <a:ea typeface="+mj-ea"/>
              </a:endParaRPr>
            </a:p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</a:rPr>
                <a:t>             0                 </a:t>
              </a: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(</a:t>
              </a:r>
              <a:r>
                <a:rPr lang="en-US" altLang="zh-TW" sz="2800" b="1" dirty="0">
                  <a:solidFill>
                    <a:schemeClr val="tx2"/>
                  </a:solidFill>
                  <a:latin typeface="+mj-ea"/>
                </a:rPr>
                <a:t>if  </a:t>
              </a: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</a:rPr>
                <a:t>ILD&lt;MLD</a:t>
              </a: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)</a:t>
              </a:r>
              <a:endParaRPr lang="zh-TW" altLang="en-US" sz="2800" b="1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31" name="左大括弧 30"/>
            <p:cNvSpPr/>
            <p:nvPr/>
          </p:nvSpPr>
          <p:spPr>
            <a:xfrm>
              <a:off x="4642339" y="1249692"/>
              <a:ext cx="304800" cy="756842"/>
            </a:xfrm>
            <a:prstGeom prst="leftBrac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2"/>
                </a:solidFill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3581718" y="1400011"/>
              <a:ext cx="1365421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zh-TW" sz="2800" b="1" dirty="0" smtClean="0">
                  <a:solidFill>
                    <a:schemeClr val="tx2"/>
                  </a:solidFill>
                  <a:latin typeface="+mj-ea"/>
                  <a:ea typeface="+mj-ea"/>
                </a:rPr>
                <a:t>BLT=</a:t>
              </a:r>
              <a:endParaRPr lang="zh-TW" altLang="en-US" sz="2800" b="1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" name="圓角矩形 1"/>
          <p:cNvSpPr/>
          <p:nvPr/>
        </p:nvSpPr>
        <p:spPr>
          <a:xfrm>
            <a:off x="1799469" y="3741041"/>
            <a:ext cx="5695345" cy="1184307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2" name="圖片 20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891" y="217149"/>
            <a:ext cx="9686781" cy="6155942"/>
          </a:xfrm>
          <a:prstGeom prst="rect">
            <a:avLst/>
          </a:prstGeom>
        </p:spPr>
      </p:pic>
      <p:sp>
        <p:nvSpPr>
          <p:cNvPr id="2093" name="文字方塊 2092"/>
          <p:cNvSpPr txBox="1"/>
          <p:nvPr/>
        </p:nvSpPr>
        <p:spPr>
          <a:xfrm>
            <a:off x="2022763" y="6373091"/>
            <a:ext cx="241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NO Barrier Layer</a:t>
            </a:r>
            <a:endParaRPr lang="zh-TW" altLang="en-US" sz="2000" dirty="0">
              <a:latin typeface="+mj-ea"/>
              <a:ea typeface="+mj-ea"/>
            </a:endParaRPr>
          </a:p>
        </p:txBody>
      </p:sp>
      <p:sp>
        <p:nvSpPr>
          <p:cNvPr id="177" name="文字方塊 176"/>
          <p:cNvSpPr txBox="1"/>
          <p:nvPr/>
        </p:nvSpPr>
        <p:spPr>
          <a:xfrm>
            <a:off x="5160817" y="6373091"/>
            <a:ext cx="241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Thin Barrier Layer</a:t>
            </a:r>
            <a:endParaRPr lang="zh-TW" altLang="en-US" sz="2000" dirty="0">
              <a:latin typeface="+mj-ea"/>
              <a:ea typeface="+mj-ea"/>
            </a:endParaRPr>
          </a:p>
        </p:txBody>
      </p:sp>
      <p:sp>
        <p:nvSpPr>
          <p:cNvPr id="178" name="文字方塊 177"/>
          <p:cNvSpPr txBox="1"/>
          <p:nvPr/>
        </p:nvSpPr>
        <p:spPr>
          <a:xfrm>
            <a:off x="8298872" y="6373091"/>
            <a:ext cx="241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latin typeface="+mj-ea"/>
                <a:ea typeface="+mj-ea"/>
              </a:rPr>
              <a:t>Thick Barrier Layer</a:t>
            </a:r>
            <a:endParaRPr lang="zh-TW" altLang="en-US" sz="2000" dirty="0">
              <a:latin typeface="+mj-ea"/>
              <a:ea typeface="+mj-ea"/>
            </a:endParaRPr>
          </a:p>
        </p:txBody>
      </p:sp>
      <p:cxnSp>
        <p:nvCxnSpPr>
          <p:cNvPr id="3" name="直線單箭頭接點 2"/>
          <p:cNvCxnSpPr/>
          <p:nvPr/>
        </p:nvCxnSpPr>
        <p:spPr>
          <a:xfrm>
            <a:off x="3837214" y="930729"/>
            <a:ext cx="0" cy="1453242"/>
          </a:xfrm>
          <a:prstGeom prst="straightConnector1">
            <a:avLst/>
          </a:prstGeom>
          <a:ln w="28575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/>
          <p:cNvSpPr txBox="1"/>
          <p:nvPr/>
        </p:nvSpPr>
        <p:spPr>
          <a:xfrm>
            <a:off x="3282044" y="1485900"/>
            <a:ext cx="73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solidFill>
                  <a:schemeClr val="accent2"/>
                </a:solidFill>
                <a:latin typeface="+mj-ea"/>
                <a:ea typeface="+mj-ea"/>
              </a:rPr>
              <a:t>ILD</a:t>
            </a:r>
            <a:endParaRPr lang="zh-TW" altLang="en-US" sz="200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0085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8468596" y="5843174"/>
            <a:ext cx="3537318" cy="1080000"/>
            <a:chOff x="8468596" y="5843174"/>
            <a:chExt cx="3537318" cy="1080000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8596" y="6143997"/>
              <a:ext cx="604822" cy="604822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851" y="6072949"/>
              <a:ext cx="735360" cy="735360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726" y="6100659"/>
              <a:ext cx="648160" cy="648160"/>
            </a:xfrm>
            <a:prstGeom prst="rect">
              <a:avLst/>
            </a:prstGeom>
          </p:spPr>
        </p:pic>
        <p:pic>
          <p:nvPicPr>
            <p:cNvPr id="7" name="Picture 8" descr="https://d30y9cdsu7xlg0.cloudfront.net/png/814176-20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228" y="6100659"/>
              <a:ext cx="696686" cy="696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80"/>
            <a:stretch/>
          </p:blipFill>
          <p:spPr>
            <a:xfrm>
              <a:off x="10109872" y="5843174"/>
              <a:ext cx="543453" cy="1080000"/>
            </a:xfrm>
            <a:prstGeom prst="rect">
              <a:avLst/>
            </a:prstGeom>
          </p:spPr>
        </p:pic>
      </p:grpSp>
      <p:sp>
        <p:nvSpPr>
          <p:cNvPr id="9" name="文字方塊 8"/>
          <p:cNvSpPr txBox="1"/>
          <p:nvPr/>
        </p:nvSpPr>
        <p:spPr>
          <a:xfrm>
            <a:off x="1226494" y="1569710"/>
            <a:ext cx="10779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  <a:ea typeface="+mj-ea"/>
              </a:rPr>
              <a:t>R</a:t>
            </a:r>
            <a:r>
              <a:rPr lang="en-US" altLang="zh-TW" sz="2400" dirty="0" smtClean="0">
                <a:latin typeface="+mj-ea"/>
                <a:ea typeface="+mj-ea"/>
              </a:rPr>
              <a:t>educes SST </a:t>
            </a:r>
            <a:r>
              <a:rPr lang="en-US" altLang="zh-TW" sz="2400" dirty="0">
                <a:latin typeface="+mj-ea"/>
                <a:ea typeface="+mj-ea"/>
              </a:rPr>
              <a:t>cooling or may even cause entrainment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  <a:ea typeface="+mj-ea"/>
              </a:rPr>
              <a:t>heating in the mixed </a:t>
            </a:r>
            <a:r>
              <a:rPr lang="en-US" altLang="zh-TW" sz="2400" dirty="0" smtClean="0">
                <a:latin typeface="+mj-ea"/>
                <a:ea typeface="+mj-ea"/>
              </a:rPr>
              <a:t>layer 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SST </a:t>
            </a:r>
            <a:r>
              <a:rPr lang="en-US" altLang="zh-TW" sz="2400" dirty="0">
                <a:latin typeface="+mj-ea"/>
                <a:ea typeface="+mj-ea"/>
              </a:rPr>
              <a:t>cooling induced by typhoon can be greatly suppressed by a barrier layer with a thickness of 5–15 m 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+mj-ea"/>
                <a:ea typeface="+mj-ea"/>
              </a:rPr>
              <a:t>(reduce the </a:t>
            </a:r>
            <a:r>
              <a:rPr lang="en-US" altLang="zh-TW" sz="2400" dirty="0">
                <a:latin typeface="+mj-ea"/>
                <a:ea typeface="+mj-ea"/>
              </a:rPr>
              <a:t>entrainment cooling by 0.4–0.8 ◦C/d during typhoon </a:t>
            </a:r>
            <a:r>
              <a:rPr lang="en-US" altLang="zh-TW" sz="2400" dirty="0" smtClean="0">
                <a:latin typeface="+mj-ea"/>
                <a:ea typeface="+mj-ea"/>
              </a:rPr>
              <a:t>passage)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+mj-ea"/>
                <a:ea typeface="+mj-ea"/>
              </a:rPr>
              <a:t>L</a:t>
            </a:r>
            <a:r>
              <a:rPr lang="en-US" altLang="zh-TW" sz="2400" dirty="0" smtClean="0">
                <a:latin typeface="+mj-ea"/>
                <a:ea typeface="+mj-ea"/>
              </a:rPr>
              <a:t>ocal </a:t>
            </a:r>
            <a:r>
              <a:rPr lang="en-US" altLang="zh-TW" sz="2400" dirty="0">
                <a:latin typeface="+mj-ea"/>
                <a:ea typeface="+mj-ea"/>
              </a:rPr>
              <a:t>BL thickness varied with a </a:t>
            </a:r>
            <a:r>
              <a:rPr lang="en-US" altLang="zh-TW" sz="2400" dirty="0" smtClean="0">
                <a:latin typeface="+mj-ea"/>
                <a:ea typeface="+mj-ea"/>
              </a:rPr>
              <a:t>dominant time </a:t>
            </a:r>
            <a:r>
              <a:rPr lang="en-US" altLang="zh-TW" sz="2400" dirty="0">
                <a:latin typeface="+mj-ea"/>
                <a:ea typeface="+mj-ea"/>
              </a:rPr>
              <a:t>scale of 15–25 days</a:t>
            </a:r>
            <a:endParaRPr lang="zh-TW" altLang="en-US" sz="2400" dirty="0">
              <a:latin typeface="+mj-ea"/>
              <a:ea typeface="+mj-ea"/>
            </a:endParaRPr>
          </a:p>
        </p:txBody>
      </p:sp>
      <p:sp>
        <p:nvSpPr>
          <p:cNvPr id="10" name="標題 1"/>
          <p:cNvSpPr txBox="1">
            <a:spLocks/>
          </p:cNvSpPr>
          <p:nvPr/>
        </p:nvSpPr>
        <p:spPr>
          <a:xfrm>
            <a:off x="1143566" y="52149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800" kern="120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en-US" altLang="zh-TW" smtClean="0"/>
              <a:t>Barrier Layer</a:t>
            </a:r>
            <a:endParaRPr lang="en-US" altLang="en-US" dirty="0"/>
          </a:p>
        </p:txBody>
      </p:sp>
      <p:pic>
        <p:nvPicPr>
          <p:cNvPr id="11" name="Picture 2" descr="https://d30y9cdsu7xlg0.cloudfront.net/png/973775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5" y="1730108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d30y9cdsu7xlg0.cloudfront.net/png/973775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94" y="2751931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d30y9cdsu7xlg0.cloudfront.net/png/973775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7744">
            <a:off x="815763" y="4385805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67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F3FC63-BF9C-4B26-82E5-BA4335A36E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海洋繪圖簡報 (寬螢幕)</Template>
  <TotalTime>0</TotalTime>
  <Words>1417</Words>
  <Application>Microsoft Office PowerPoint</Application>
  <PresentationFormat>寬螢幕</PresentationFormat>
  <Paragraphs>460</Paragraphs>
  <Slides>38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5" baseType="lpstr">
      <vt:lpstr>微軟正黑體</vt:lpstr>
      <vt:lpstr>新細明體</vt:lpstr>
      <vt:lpstr>Arial</vt:lpstr>
      <vt:lpstr>Cambria Math</vt:lpstr>
      <vt:lpstr>Georgia</vt:lpstr>
      <vt:lpstr>Lucida Sans</vt:lpstr>
      <vt:lpstr>Ocean 16x9</vt:lpstr>
      <vt:lpstr>颱風對阻隔層的影響 Influence of Typhoon on Barrier Layer</vt:lpstr>
      <vt:lpstr>OUTLINE</vt:lpstr>
      <vt:lpstr>PowerPoint 簡報</vt:lpstr>
      <vt:lpstr>Motivation</vt:lpstr>
      <vt:lpstr>Influence of Barrier Layer on Typhoon</vt:lpstr>
      <vt:lpstr>PowerPoint 簡報</vt:lpstr>
      <vt:lpstr>Introduction-Barrier Layer</vt:lpstr>
      <vt:lpstr>PowerPoint 簡報</vt:lpstr>
      <vt:lpstr>PowerPoint 簡報</vt:lpstr>
      <vt:lpstr>PowerPoint 簡報</vt:lpstr>
      <vt:lpstr>PowerPoint 簡報</vt:lpstr>
      <vt:lpstr>PowerPoint 簡報</vt:lpstr>
      <vt:lpstr>Use NHC Scale</vt:lpstr>
      <vt:lpstr>PowerPoint 簡報</vt:lpstr>
      <vt:lpstr>Barrier Layer Calculation</vt:lpstr>
      <vt:lpstr>Analysis</vt:lpstr>
      <vt:lpstr>Example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[N-2]~15 days later change</vt:lpstr>
      <vt:lpstr>[N-2]~15 days later change-T1</vt:lpstr>
      <vt:lpstr>[N-2]~15 days later change-T2</vt:lpstr>
      <vt:lpstr>[N-2]~15 days later change-T3</vt:lpstr>
      <vt:lpstr>[N-2]~15 days later change-T4</vt:lpstr>
      <vt:lpstr>[N-2]~15 days later change-T5</vt:lpstr>
      <vt:lpstr>Discussion</vt:lpstr>
      <vt:lpstr>Conclusion</vt:lpstr>
      <vt:lpstr>Conclusion</vt:lpstr>
      <vt:lpstr>Reference</vt:lpstr>
      <vt:lpstr>Q&amp;A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2017-09-05T13:56:47Z</dcterms:created>
  <dcterms:modified xsi:type="dcterms:W3CDTF">2017-09-12T06:09:32Z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